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1"/>
  </p:notesMasterIdLst>
  <p:handoutMasterIdLst>
    <p:handoutMasterId r:id="rId12"/>
  </p:handoutMasterIdLst>
  <p:sldIdLst>
    <p:sldId id="256" r:id="rId2"/>
    <p:sldId id="311" r:id="rId3"/>
    <p:sldId id="299" r:id="rId4"/>
    <p:sldId id="300" r:id="rId5"/>
    <p:sldId id="301" r:id="rId6"/>
    <p:sldId id="302" r:id="rId7"/>
    <p:sldId id="308" r:id="rId8"/>
    <p:sldId id="309" r:id="rId9"/>
    <p:sldId id="310" r:id="rId10"/>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E1F2"/>
    <a:srgbClr val="0072CE"/>
    <a:srgbClr val="F2F2F2"/>
    <a:srgbClr val="000000"/>
    <a:srgbClr val="84BF41"/>
    <a:srgbClr val="ED963E"/>
    <a:srgbClr val="0091C9"/>
    <a:srgbClr val="ABD095"/>
    <a:srgbClr val="F5C967"/>
    <a:srgbClr val="9BD1E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439" autoAdjust="0"/>
    <p:restoredTop sz="96291" autoAdjust="0"/>
  </p:normalViewPr>
  <p:slideViewPr>
    <p:cSldViewPr snapToGrid="0" snapToObjects="1">
      <p:cViewPr>
        <p:scale>
          <a:sx n="90" d="100"/>
          <a:sy n="90" d="100"/>
        </p:scale>
        <p:origin x="836" y="-56"/>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1"/>
            <a:ext cx="2971800" cy="458788"/>
          </a:xfrm>
          <a:prstGeom prst="rect">
            <a:avLst/>
          </a:prstGeom>
        </p:spPr>
        <p:txBody>
          <a:bodyPr vert="horz" lIns="91440" tIns="45720" rIns="91440" bIns="45720" rtlCol="0"/>
          <a:lstStyle>
            <a:lvl1pPr algn="r">
              <a:defRPr sz="1200"/>
            </a:lvl1pPr>
          </a:lstStyle>
          <a:p>
            <a:fld id="{2D1E9BBC-C10B-3843-8806-F95B239835E0}" type="datetimeFigureOut">
              <a:rPr lang="en-US" smtClean="0"/>
              <a:t>11/20/2022</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E63B9FA-56C0-574C-AFD4-ABE042D74424}" type="slidenum">
              <a:rPr lang="en-US" smtClean="0"/>
              <a:t>‹#›</a:t>
            </a:fld>
            <a:endParaRPr lang="en-US" dirty="0"/>
          </a:p>
        </p:txBody>
      </p:sp>
    </p:spTree>
    <p:extLst>
      <p:ext uri="{BB962C8B-B14F-4D97-AF65-F5344CB8AC3E}">
        <p14:creationId xmlns:p14="http://schemas.microsoft.com/office/powerpoint/2010/main" val="706227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1"/>
            <a:ext cx="2971800" cy="458788"/>
          </a:xfrm>
          <a:prstGeom prst="rect">
            <a:avLst/>
          </a:prstGeom>
        </p:spPr>
        <p:txBody>
          <a:bodyPr vert="horz" lIns="91440" tIns="45720" rIns="91440" bIns="45720" rtlCol="0"/>
          <a:lstStyle>
            <a:lvl1pPr algn="r">
              <a:defRPr sz="1200"/>
            </a:lvl1pPr>
          </a:lstStyle>
          <a:p>
            <a:fld id="{0106EE9F-32D9-467B-8868-065870EC1A55}" type="datetimeFigureOut">
              <a:rPr lang="en-GB" smtClean="0"/>
              <a:t>20/11/2022</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49"/>
            <a:ext cx="5486400" cy="360045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CF7BBB-4451-43D0-B6C5-4AE5D925CD89}" type="slidenum">
              <a:rPr lang="en-GB" smtClean="0"/>
              <a:t>‹#›</a:t>
            </a:fld>
            <a:endParaRPr lang="en-GB" dirty="0"/>
          </a:p>
        </p:txBody>
      </p:sp>
    </p:spTree>
    <p:extLst>
      <p:ext uri="{BB962C8B-B14F-4D97-AF65-F5344CB8AC3E}">
        <p14:creationId xmlns:p14="http://schemas.microsoft.com/office/powerpoint/2010/main" val="2470722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irst Slide">
    <p:spTree>
      <p:nvGrpSpPr>
        <p:cNvPr id="1" name=""/>
        <p:cNvGrpSpPr/>
        <p:nvPr/>
      </p:nvGrpSpPr>
      <p:grpSpPr>
        <a:xfrm>
          <a:off x="0" y="0"/>
          <a:ext cx="0" cy="0"/>
          <a:chOff x="0" y="0"/>
          <a:chExt cx="0" cy="0"/>
        </a:xfrm>
      </p:grpSpPr>
      <p:pic>
        <p:nvPicPr>
          <p:cNvPr id="7" name="Picture 6" descr="A person standing in a room&#10;&#10;Description automatically generated">
            <a:extLst>
              <a:ext uri="{FF2B5EF4-FFF2-40B4-BE49-F238E27FC236}">
                <a16:creationId xmlns:a16="http://schemas.microsoft.com/office/drawing/2014/main" id="{E72909B3-BF12-A346-BF2C-D7BCD1F33B22}"/>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1"/>
            <a:ext cx="9143999" cy="5143500"/>
          </a:xfrm>
          <a:prstGeom prst="rect">
            <a:avLst/>
          </a:prstGeom>
        </p:spPr>
      </p:pic>
      <p:pic>
        <p:nvPicPr>
          <p:cNvPr id="8" name="Picture 7">
            <a:extLst>
              <a:ext uri="{FF2B5EF4-FFF2-40B4-BE49-F238E27FC236}">
                <a16:creationId xmlns:a16="http://schemas.microsoft.com/office/drawing/2014/main" id="{8920907B-3644-A948-9C4E-2F7F8C72F60D}"/>
              </a:ext>
            </a:extLst>
          </p:cNvPr>
          <p:cNvPicPr>
            <a:picLocks noChangeAspect="1"/>
          </p:cNvPicPr>
          <p:nvPr userDrawn="1"/>
        </p:nvPicPr>
        <p:blipFill rotWithShape="1">
          <a:blip r:embed="rId3" cstate="screen">
            <a:extLst>
              <a:ext uri="{28A0092B-C50C-407E-A947-70E740481C1C}">
                <a14:useLocalDpi xmlns:a14="http://schemas.microsoft.com/office/drawing/2010/main"/>
              </a:ext>
            </a:extLst>
          </a:blip>
          <a:srcRect/>
          <a:stretch/>
        </p:blipFill>
        <p:spPr>
          <a:xfrm>
            <a:off x="0" y="2324100"/>
            <a:ext cx="9144000" cy="2819400"/>
          </a:xfrm>
          <a:prstGeom prst="rect">
            <a:avLst/>
          </a:prstGeom>
        </p:spPr>
      </p:pic>
      <p:pic>
        <p:nvPicPr>
          <p:cNvPr id="10" name="Picture 9">
            <a:extLst>
              <a:ext uri="{FF2B5EF4-FFF2-40B4-BE49-F238E27FC236}">
                <a16:creationId xmlns:a16="http://schemas.microsoft.com/office/drawing/2014/main" id="{856A4710-0A63-EF40-BAD3-CA48BB01C894}"/>
              </a:ext>
            </a:extLst>
          </p:cNvPr>
          <p:cNvPicPr>
            <a:picLocks noChangeAspect="1"/>
          </p:cNvPicPr>
          <p:nvPr userDrawn="1"/>
        </p:nvPicPr>
        <p:blipFill rotWithShape="1">
          <a:blip r:embed="rId4" cstate="screen">
            <a:extLst>
              <a:ext uri="{28A0092B-C50C-407E-A947-70E740481C1C}">
                <a14:useLocalDpi xmlns:a14="http://schemas.microsoft.com/office/drawing/2010/main"/>
              </a:ext>
            </a:extLst>
          </a:blip>
          <a:srcRect/>
          <a:stretch/>
        </p:blipFill>
        <p:spPr>
          <a:xfrm>
            <a:off x="7006156" y="226104"/>
            <a:ext cx="2137844" cy="1409700"/>
          </a:xfrm>
          <a:prstGeom prst="rect">
            <a:avLst/>
          </a:prstGeom>
        </p:spPr>
      </p:pic>
      <p:pic>
        <p:nvPicPr>
          <p:cNvPr id="11" name="Picture 10">
            <a:extLst>
              <a:ext uri="{FF2B5EF4-FFF2-40B4-BE49-F238E27FC236}">
                <a16:creationId xmlns:a16="http://schemas.microsoft.com/office/drawing/2014/main" id="{F056589C-9D45-9647-8C40-150A2F427FB4}"/>
              </a:ext>
            </a:extLst>
          </p:cNvPr>
          <p:cNvPicPr>
            <a:picLocks noChangeAspect="1"/>
          </p:cNvPicPr>
          <p:nvPr userDrawn="1"/>
        </p:nvPicPr>
        <p:blipFill>
          <a:blip r:embed="rId5" cstate="screen">
            <a:extLst>
              <a:ext uri="{28A0092B-C50C-407E-A947-70E740481C1C}">
                <a14:useLocalDpi xmlns:a14="http://schemas.microsoft.com/office/drawing/2010/main"/>
              </a:ext>
            </a:extLst>
          </a:blip>
          <a:stretch>
            <a:fillRect/>
          </a:stretch>
        </p:blipFill>
        <p:spPr>
          <a:xfrm>
            <a:off x="431689" y="4344468"/>
            <a:ext cx="1504687" cy="460450"/>
          </a:xfrm>
          <a:prstGeom prst="rect">
            <a:avLst/>
          </a:prstGeom>
        </p:spPr>
      </p:pic>
      <p:sp>
        <p:nvSpPr>
          <p:cNvPr id="2" name="Title 1">
            <a:extLst>
              <a:ext uri="{FF2B5EF4-FFF2-40B4-BE49-F238E27FC236}">
                <a16:creationId xmlns:a16="http://schemas.microsoft.com/office/drawing/2014/main" id="{BACCC22D-FC5D-F04C-9ACA-8E24F4400AD7}"/>
              </a:ext>
            </a:extLst>
          </p:cNvPr>
          <p:cNvSpPr>
            <a:spLocks noGrp="1"/>
          </p:cNvSpPr>
          <p:nvPr>
            <p:ph type="title" hasCustomPrompt="1"/>
          </p:nvPr>
        </p:nvSpPr>
        <p:spPr>
          <a:xfrm>
            <a:off x="4305782" y="3650326"/>
            <a:ext cx="4505978" cy="694142"/>
          </a:xfrm>
        </p:spPr>
        <p:txBody>
          <a:bodyPr>
            <a:normAutofit/>
          </a:bodyPr>
          <a:lstStyle>
            <a:lvl1pPr algn="r">
              <a:defRPr sz="2400"/>
            </a:lvl1pPr>
          </a:lstStyle>
          <a:p>
            <a:r>
              <a:rPr lang="en-GB" dirty="0"/>
              <a:t>Title (Line 1)</a:t>
            </a:r>
            <a:br>
              <a:rPr lang="en-GB" dirty="0"/>
            </a:br>
            <a:r>
              <a:rPr lang="en-GB" dirty="0"/>
              <a:t>Title (Line 2)</a:t>
            </a:r>
            <a:endParaRPr lang="en-US" dirty="0"/>
          </a:p>
        </p:txBody>
      </p:sp>
      <p:sp>
        <p:nvSpPr>
          <p:cNvPr id="18" name="Text Placeholder 17">
            <a:extLst>
              <a:ext uri="{FF2B5EF4-FFF2-40B4-BE49-F238E27FC236}">
                <a16:creationId xmlns:a16="http://schemas.microsoft.com/office/drawing/2014/main" id="{A93F8C34-7CEA-F846-9534-B9B224D1CA0F}"/>
              </a:ext>
            </a:extLst>
          </p:cNvPr>
          <p:cNvSpPr>
            <a:spLocks noGrp="1"/>
          </p:cNvSpPr>
          <p:nvPr>
            <p:ph type="body" sz="quarter" idx="10" hasCustomPrompt="1"/>
          </p:nvPr>
        </p:nvSpPr>
        <p:spPr>
          <a:xfrm>
            <a:off x="4305300" y="4450151"/>
            <a:ext cx="4506913" cy="265815"/>
          </a:xfrm>
        </p:spPr>
        <p:txBody>
          <a:bodyPr>
            <a:noAutofit/>
          </a:bodyPr>
          <a:lstStyle>
            <a:lvl1pPr marL="0" indent="0" algn="r">
              <a:buNone/>
              <a:defRPr sz="1200">
                <a:solidFill>
                  <a:schemeClr val="tx1"/>
                </a:solidFill>
              </a:defRPr>
            </a:lvl1pPr>
            <a:lvl2pPr algn="r">
              <a:defRPr sz="1400"/>
            </a:lvl2pPr>
            <a:lvl3pPr algn="r">
              <a:defRPr sz="1200"/>
            </a:lvl3pPr>
            <a:lvl4pPr algn="r">
              <a:defRPr sz="1400"/>
            </a:lvl4pPr>
            <a:lvl5pPr algn="r">
              <a:defRPr sz="1400"/>
            </a:lvl5pPr>
          </a:lstStyle>
          <a:p>
            <a:pPr lvl="0"/>
            <a:r>
              <a:rPr lang="en-GB" dirty="0"/>
              <a:t>Date</a:t>
            </a:r>
            <a:endParaRPr lang="en-US" dirty="0"/>
          </a:p>
        </p:txBody>
      </p:sp>
    </p:spTree>
    <p:extLst>
      <p:ext uri="{BB962C8B-B14F-4D97-AF65-F5344CB8AC3E}">
        <p14:creationId xmlns:p14="http://schemas.microsoft.com/office/powerpoint/2010/main" val="27339398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Content v3">
    <p:spTree>
      <p:nvGrpSpPr>
        <p:cNvPr id="1" name=""/>
        <p:cNvGrpSpPr/>
        <p:nvPr/>
      </p:nvGrpSpPr>
      <p:grpSpPr>
        <a:xfrm>
          <a:off x="0" y="0"/>
          <a:ext cx="0" cy="0"/>
          <a:chOff x="0" y="0"/>
          <a:chExt cx="0" cy="0"/>
        </a:xfrm>
      </p:grpSpPr>
      <p:pic>
        <p:nvPicPr>
          <p:cNvPr id="6" name="Picture 5" descr="A person in a white shirt&#10;&#10;Description automatically generated">
            <a:extLst>
              <a:ext uri="{FF2B5EF4-FFF2-40B4-BE49-F238E27FC236}">
                <a16:creationId xmlns:a16="http://schemas.microsoft.com/office/drawing/2014/main" id="{E49641BB-1224-384F-B969-AC6043DF22F8}"/>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4" name="Slide Number Placeholder 5">
            <a:extLst>
              <a:ext uri="{FF2B5EF4-FFF2-40B4-BE49-F238E27FC236}">
                <a16:creationId xmlns:a16="http://schemas.microsoft.com/office/drawing/2014/main" id="{B42ED155-5399-1E4E-8D11-D92389ED9F39}"/>
              </a:ext>
            </a:extLst>
          </p:cNvPr>
          <p:cNvSpPr>
            <a:spLocks noGrp="1"/>
          </p:cNvSpPr>
          <p:nvPr>
            <p:ph type="sldNum" sz="quarter" idx="4"/>
          </p:nvPr>
        </p:nvSpPr>
        <p:spPr>
          <a:xfrm>
            <a:off x="447820" y="4604951"/>
            <a:ext cx="2133600" cy="273844"/>
          </a:xfrm>
          <a:prstGeom prst="rect">
            <a:avLst/>
          </a:prstGeom>
        </p:spPr>
        <p:txBody>
          <a:bodyPr vert="horz" lIns="91440" tIns="45720" rIns="91440" bIns="45720" rtlCol="0" anchor="ctr"/>
          <a:lstStyle>
            <a:lvl1pPr algn="l">
              <a:defRPr sz="1200">
                <a:solidFill>
                  <a:schemeClr val="tx1"/>
                </a:solidFill>
              </a:defRPr>
            </a:lvl1pPr>
          </a:lstStyle>
          <a:p>
            <a:fld id="{B5B27BE3-B6F7-1A40-8B3F-3EF7DC1A8ED5}" type="slidenum">
              <a:rPr lang="en-US" smtClean="0"/>
              <a:pPr/>
              <a:t>‹#›</a:t>
            </a:fld>
            <a:endParaRPr lang="en-US" dirty="0"/>
          </a:p>
        </p:txBody>
      </p:sp>
    </p:spTree>
    <p:extLst>
      <p:ext uri="{BB962C8B-B14F-4D97-AF65-F5344CB8AC3E}">
        <p14:creationId xmlns:p14="http://schemas.microsoft.com/office/powerpoint/2010/main" val="1616446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v4">
    <p:spTree>
      <p:nvGrpSpPr>
        <p:cNvPr id="1" name=""/>
        <p:cNvGrpSpPr/>
        <p:nvPr/>
      </p:nvGrpSpPr>
      <p:grpSpPr>
        <a:xfrm>
          <a:off x="0" y="0"/>
          <a:ext cx="0" cy="0"/>
          <a:chOff x="0" y="0"/>
          <a:chExt cx="0" cy="0"/>
        </a:xfrm>
      </p:grpSpPr>
      <p:pic>
        <p:nvPicPr>
          <p:cNvPr id="5" name="Picture 4" descr="A picture containing boy, holding, young, board&#10;&#10;Description automatically generated">
            <a:extLst>
              <a:ext uri="{FF2B5EF4-FFF2-40B4-BE49-F238E27FC236}">
                <a16:creationId xmlns:a16="http://schemas.microsoft.com/office/drawing/2014/main" id="{A3285A3D-AD02-E74E-A92A-5625DE826157}"/>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4" name="Slide Number Placeholder 5">
            <a:extLst>
              <a:ext uri="{FF2B5EF4-FFF2-40B4-BE49-F238E27FC236}">
                <a16:creationId xmlns:a16="http://schemas.microsoft.com/office/drawing/2014/main" id="{B42ED155-5399-1E4E-8D11-D92389ED9F39}"/>
              </a:ext>
            </a:extLst>
          </p:cNvPr>
          <p:cNvSpPr>
            <a:spLocks noGrp="1"/>
          </p:cNvSpPr>
          <p:nvPr>
            <p:ph type="sldNum" sz="quarter" idx="4"/>
          </p:nvPr>
        </p:nvSpPr>
        <p:spPr>
          <a:xfrm>
            <a:off x="447820" y="4604951"/>
            <a:ext cx="2133600" cy="273844"/>
          </a:xfrm>
          <a:prstGeom prst="rect">
            <a:avLst/>
          </a:prstGeom>
        </p:spPr>
        <p:txBody>
          <a:bodyPr vert="horz" lIns="91440" tIns="45720" rIns="91440" bIns="45720" rtlCol="0" anchor="ctr"/>
          <a:lstStyle>
            <a:lvl1pPr algn="l">
              <a:defRPr sz="1200">
                <a:solidFill>
                  <a:schemeClr val="tx1"/>
                </a:solidFill>
              </a:defRPr>
            </a:lvl1pPr>
          </a:lstStyle>
          <a:p>
            <a:fld id="{B5B27BE3-B6F7-1A40-8B3F-3EF7DC1A8ED5}" type="slidenum">
              <a:rPr lang="en-US" smtClean="0"/>
              <a:pPr/>
              <a:t>‹#›</a:t>
            </a:fld>
            <a:endParaRPr lang="en-US" dirty="0"/>
          </a:p>
        </p:txBody>
      </p:sp>
    </p:spTree>
    <p:extLst>
      <p:ext uri="{BB962C8B-B14F-4D97-AF65-F5344CB8AC3E}">
        <p14:creationId xmlns:p14="http://schemas.microsoft.com/office/powerpoint/2010/main" val="18098292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v5">
    <p:spTree>
      <p:nvGrpSpPr>
        <p:cNvPr id="1" name=""/>
        <p:cNvGrpSpPr/>
        <p:nvPr/>
      </p:nvGrpSpPr>
      <p:grpSpPr>
        <a:xfrm>
          <a:off x="0" y="0"/>
          <a:ext cx="0" cy="0"/>
          <a:chOff x="0" y="0"/>
          <a:chExt cx="0" cy="0"/>
        </a:xfrm>
      </p:grpSpPr>
      <p:pic>
        <p:nvPicPr>
          <p:cNvPr id="6" name="Picture 5" descr="A close up of a person&#10;&#10;Description automatically generated">
            <a:extLst>
              <a:ext uri="{FF2B5EF4-FFF2-40B4-BE49-F238E27FC236}">
                <a16:creationId xmlns:a16="http://schemas.microsoft.com/office/drawing/2014/main" id="{9B55A6D0-F70C-DD4B-BD9C-4E531AEE24A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4" name="Slide Number Placeholder 5">
            <a:extLst>
              <a:ext uri="{FF2B5EF4-FFF2-40B4-BE49-F238E27FC236}">
                <a16:creationId xmlns:a16="http://schemas.microsoft.com/office/drawing/2014/main" id="{B42ED155-5399-1E4E-8D11-D92389ED9F39}"/>
              </a:ext>
            </a:extLst>
          </p:cNvPr>
          <p:cNvSpPr>
            <a:spLocks noGrp="1"/>
          </p:cNvSpPr>
          <p:nvPr>
            <p:ph type="sldNum" sz="quarter" idx="4"/>
          </p:nvPr>
        </p:nvSpPr>
        <p:spPr>
          <a:xfrm>
            <a:off x="447820" y="4604951"/>
            <a:ext cx="2133600" cy="273844"/>
          </a:xfrm>
          <a:prstGeom prst="rect">
            <a:avLst/>
          </a:prstGeom>
        </p:spPr>
        <p:txBody>
          <a:bodyPr vert="horz" lIns="91440" tIns="45720" rIns="91440" bIns="45720" rtlCol="0" anchor="ctr"/>
          <a:lstStyle>
            <a:lvl1pPr algn="l">
              <a:defRPr sz="1200">
                <a:solidFill>
                  <a:schemeClr val="tx1"/>
                </a:solidFill>
              </a:defRPr>
            </a:lvl1pPr>
          </a:lstStyle>
          <a:p>
            <a:fld id="{B5B27BE3-B6F7-1A40-8B3F-3EF7DC1A8ED5}" type="slidenum">
              <a:rPr lang="en-US" smtClean="0"/>
              <a:pPr/>
              <a:t>‹#›</a:t>
            </a:fld>
            <a:endParaRPr lang="en-US" dirty="0"/>
          </a:p>
        </p:txBody>
      </p:sp>
    </p:spTree>
    <p:extLst>
      <p:ext uri="{BB962C8B-B14F-4D97-AF65-F5344CB8AC3E}">
        <p14:creationId xmlns:p14="http://schemas.microsoft.com/office/powerpoint/2010/main" val="3233864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Default Body (1 Column)">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946F9531-E5A5-5249-8246-5360D86C354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2" name="Title 1">
            <a:extLst>
              <a:ext uri="{FF2B5EF4-FFF2-40B4-BE49-F238E27FC236}">
                <a16:creationId xmlns:a16="http://schemas.microsoft.com/office/drawing/2014/main" id="{35408466-5B30-984D-AD5D-7F5179807785}"/>
              </a:ext>
            </a:extLst>
          </p:cNvPr>
          <p:cNvSpPr>
            <a:spLocks noGrp="1"/>
          </p:cNvSpPr>
          <p:nvPr>
            <p:ph type="title" hasCustomPrompt="1"/>
          </p:nvPr>
        </p:nvSpPr>
        <p:spPr>
          <a:xfrm>
            <a:off x="457200" y="398463"/>
            <a:ext cx="8229600" cy="273844"/>
          </a:xfrm>
        </p:spPr>
        <p:txBody>
          <a:bodyPr>
            <a:noAutofit/>
          </a:bodyPr>
          <a:lstStyle>
            <a:lvl1pPr algn="l">
              <a:defRPr sz="1600"/>
            </a:lvl1pPr>
          </a:lstStyle>
          <a:p>
            <a:r>
              <a:rPr lang="en-GB" dirty="0"/>
              <a:t>Heading 1</a:t>
            </a:r>
            <a:endParaRPr lang="en-US" dirty="0"/>
          </a:p>
        </p:txBody>
      </p:sp>
      <p:sp>
        <p:nvSpPr>
          <p:cNvPr id="5" name="Slide Number Placeholder 4">
            <a:extLst>
              <a:ext uri="{FF2B5EF4-FFF2-40B4-BE49-F238E27FC236}">
                <a16:creationId xmlns:a16="http://schemas.microsoft.com/office/drawing/2014/main" id="{73D06E4B-D813-2449-89D2-1495E2F58079}"/>
              </a:ext>
            </a:extLst>
          </p:cNvPr>
          <p:cNvSpPr>
            <a:spLocks noGrp="1"/>
          </p:cNvSpPr>
          <p:nvPr>
            <p:ph type="sldNum" sz="quarter" idx="12"/>
          </p:nvPr>
        </p:nvSpPr>
        <p:spPr>
          <a:xfrm>
            <a:off x="456739" y="4608115"/>
            <a:ext cx="2133600" cy="273844"/>
          </a:xfrm>
        </p:spPr>
        <p:txBody>
          <a:bodyPr/>
          <a:lstStyle>
            <a:lvl1pPr algn="l">
              <a:defRPr sz="1200">
                <a:solidFill>
                  <a:schemeClr val="tx1"/>
                </a:solidFill>
              </a:defRPr>
            </a:lvl1pPr>
          </a:lstStyle>
          <a:p>
            <a:fld id="{C76A1C5E-189B-FE4D-A5FE-AC04DE82A55C}" type="slidenum">
              <a:rPr lang="en-US" smtClean="0"/>
              <a:pPr/>
              <a:t>‹#›</a:t>
            </a:fld>
            <a:endParaRPr lang="en-US" dirty="0"/>
          </a:p>
        </p:txBody>
      </p:sp>
      <p:sp>
        <p:nvSpPr>
          <p:cNvPr id="11" name="Text Placeholder 10">
            <a:extLst>
              <a:ext uri="{FF2B5EF4-FFF2-40B4-BE49-F238E27FC236}">
                <a16:creationId xmlns:a16="http://schemas.microsoft.com/office/drawing/2014/main" id="{548F3C65-8FA0-1443-841E-6B573D31752E}"/>
              </a:ext>
            </a:extLst>
          </p:cNvPr>
          <p:cNvSpPr>
            <a:spLocks noGrp="1"/>
          </p:cNvSpPr>
          <p:nvPr>
            <p:ph type="body" sz="quarter" idx="13" hasCustomPrompt="1"/>
          </p:nvPr>
        </p:nvSpPr>
        <p:spPr>
          <a:xfrm>
            <a:off x="456739" y="763588"/>
            <a:ext cx="8229600" cy="555926"/>
          </a:xfrm>
        </p:spPr>
        <p:txBody>
          <a:bodyPr>
            <a:noAutofit/>
          </a:bodyPr>
          <a:lstStyle>
            <a:lvl1pPr marL="0" indent="0">
              <a:buNone/>
              <a:defRPr sz="1200">
                <a:latin typeface="+mj-lt"/>
              </a:defRPr>
            </a:lvl1pPr>
            <a:lvl2pPr marL="457200" indent="0">
              <a:buNone/>
              <a:defRPr sz="1400">
                <a:latin typeface="+mj-lt"/>
              </a:defRPr>
            </a:lvl2pPr>
            <a:lvl3pPr marL="914400" indent="0">
              <a:buNone/>
              <a:defRPr sz="1200">
                <a:latin typeface="+mj-lt"/>
              </a:defRPr>
            </a:lvl3pPr>
            <a:lvl4pPr marL="1371600" indent="0">
              <a:buNone/>
              <a:defRPr sz="1400">
                <a:latin typeface="+mj-lt"/>
              </a:defRPr>
            </a:lvl4pPr>
            <a:lvl5pPr marL="1828800" indent="0">
              <a:buNone/>
              <a:defRPr sz="1400">
                <a:latin typeface="+mj-lt"/>
              </a:defRPr>
            </a:lvl5pPr>
          </a:lstStyle>
          <a:p>
            <a:pPr lvl="0"/>
            <a:r>
              <a:rPr lang="en-GB" dirty="0"/>
              <a:t>Heading 2</a:t>
            </a:r>
            <a:endParaRPr lang="en-US" dirty="0"/>
          </a:p>
        </p:txBody>
      </p:sp>
      <p:sp>
        <p:nvSpPr>
          <p:cNvPr id="13" name="Text Placeholder 12">
            <a:extLst>
              <a:ext uri="{FF2B5EF4-FFF2-40B4-BE49-F238E27FC236}">
                <a16:creationId xmlns:a16="http://schemas.microsoft.com/office/drawing/2014/main" id="{70FAC335-9197-FD41-86BF-4B8B869D6A48}"/>
              </a:ext>
            </a:extLst>
          </p:cNvPr>
          <p:cNvSpPr>
            <a:spLocks noGrp="1"/>
          </p:cNvSpPr>
          <p:nvPr>
            <p:ph type="body" sz="quarter" idx="14" hasCustomPrompt="1"/>
          </p:nvPr>
        </p:nvSpPr>
        <p:spPr>
          <a:xfrm>
            <a:off x="457200" y="1484313"/>
            <a:ext cx="8229600" cy="2862261"/>
          </a:xfrm>
        </p:spPr>
        <p:txBody>
          <a:bodyPr numCol="1" spcCol="360000">
            <a:normAutofit/>
          </a:bodyPr>
          <a:lstStyle>
            <a:lvl1pPr marL="0" indent="0">
              <a:buNone/>
              <a:defRPr sz="900">
                <a:solidFill>
                  <a:schemeClr val="tx1">
                    <a:lumMod val="65000"/>
                    <a:lumOff val="35000"/>
                  </a:schemeClr>
                </a:solidFill>
              </a:defRPr>
            </a:lvl1pPr>
            <a:lvl2pPr marL="457200" indent="0">
              <a:buNone/>
              <a:defRPr sz="900">
                <a:solidFill>
                  <a:schemeClr val="tx1">
                    <a:lumMod val="65000"/>
                    <a:lumOff val="35000"/>
                  </a:schemeClr>
                </a:solidFill>
              </a:defRPr>
            </a:lvl2pPr>
            <a:lvl3pPr marL="914400" indent="0">
              <a:buNone/>
              <a:defRPr sz="900">
                <a:solidFill>
                  <a:schemeClr val="tx1">
                    <a:lumMod val="65000"/>
                    <a:lumOff val="35000"/>
                  </a:schemeClr>
                </a:solidFill>
              </a:defRPr>
            </a:lvl3pPr>
            <a:lvl4pPr marL="1371600" indent="0">
              <a:buNone/>
              <a:defRPr sz="900">
                <a:solidFill>
                  <a:schemeClr val="tx1">
                    <a:lumMod val="65000"/>
                    <a:lumOff val="35000"/>
                  </a:schemeClr>
                </a:solidFill>
              </a:defRPr>
            </a:lvl4pPr>
            <a:lvl5pPr marL="1828800" indent="0">
              <a:buNone/>
              <a:defRPr sz="900">
                <a:solidFill>
                  <a:schemeClr val="tx1">
                    <a:lumMod val="65000"/>
                    <a:lumOff val="35000"/>
                  </a:schemeClr>
                </a:solidFill>
              </a:defRPr>
            </a:lvl5pPr>
          </a:lstStyle>
          <a:p>
            <a:pPr lvl="0"/>
            <a:r>
              <a:rPr lang="en-GB" dirty="0"/>
              <a:t>Body text goes here</a:t>
            </a:r>
            <a:endParaRPr lang="en-US" dirty="0"/>
          </a:p>
        </p:txBody>
      </p:sp>
    </p:spTree>
    <p:extLst>
      <p:ext uri="{BB962C8B-B14F-4D97-AF65-F5344CB8AC3E}">
        <p14:creationId xmlns:p14="http://schemas.microsoft.com/office/powerpoint/2010/main" val="8529655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Default Body (2 Columns)">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946F9531-E5A5-5249-8246-5360D86C354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2" name="Title 1">
            <a:extLst>
              <a:ext uri="{FF2B5EF4-FFF2-40B4-BE49-F238E27FC236}">
                <a16:creationId xmlns:a16="http://schemas.microsoft.com/office/drawing/2014/main" id="{35408466-5B30-984D-AD5D-7F5179807785}"/>
              </a:ext>
            </a:extLst>
          </p:cNvPr>
          <p:cNvSpPr>
            <a:spLocks noGrp="1"/>
          </p:cNvSpPr>
          <p:nvPr>
            <p:ph type="title" hasCustomPrompt="1"/>
          </p:nvPr>
        </p:nvSpPr>
        <p:spPr>
          <a:xfrm>
            <a:off x="457200" y="398463"/>
            <a:ext cx="8229600" cy="273844"/>
          </a:xfrm>
        </p:spPr>
        <p:txBody>
          <a:bodyPr>
            <a:noAutofit/>
          </a:bodyPr>
          <a:lstStyle>
            <a:lvl1pPr algn="l">
              <a:defRPr sz="1600"/>
            </a:lvl1pPr>
          </a:lstStyle>
          <a:p>
            <a:r>
              <a:rPr lang="en-GB" dirty="0"/>
              <a:t>Heading 1</a:t>
            </a:r>
            <a:endParaRPr lang="en-US" dirty="0"/>
          </a:p>
        </p:txBody>
      </p:sp>
      <p:sp>
        <p:nvSpPr>
          <p:cNvPr id="5" name="Slide Number Placeholder 4">
            <a:extLst>
              <a:ext uri="{FF2B5EF4-FFF2-40B4-BE49-F238E27FC236}">
                <a16:creationId xmlns:a16="http://schemas.microsoft.com/office/drawing/2014/main" id="{73D06E4B-D813-2449-89D2-1495E2F58079}"/>
              </a:ext>
            </a:extLst>
          </p:cNvPr>
          <p:cNvSpPr>
            <a:spLocks noGrp="1"/>
          </p:cNvSpPr>
          <p:nvPr>
            <p:ph type="sldNum" sz="quarter" idx="12"/>
          </p:nvPr>
        </p:nvSpPr>
        <p:spPr>
          <a:xfrm>
            <a:off x="456739" y="4608115"/>
            <a:ext cx="2133600" cy="273844"/>
          </a:xfrm>
        </p:spPr>
        <p:txBody>
          <a:bodyPr/>
          <a:lstStyle>
            <a:lvl1pPr algn="l">
              <a:defRPr sz="1200">
                <a:solidFill>
                  <a:schemeClr val="tx1"/>
                </a:solidFill>
              </a:defRPr>
            </a:lvl1pPr>
          </a:lstStyle>
          <a:p>
            <a:fld id="{C76A1C5E-189B-FE4D-A5FE-AC04DE82A55C}" type="slidenum">
              <a:rPr lang="en-US" smtClean="0"/>
              <a:pPr/>
              <a:t>‹#›</a:t>
            </a:fld>
            <a:endParaRPr lang="en-US" dirty="0"/>
          </a:p>
        </p:txBody>
      </p:sp>
      <p:sp>
        <p:nvSpPr>
          <p:cNvPr id="11" name="Text Placeholder 10">
            <a:extLst>
              <a:ext uri="{FF2B5EF4-FFF2-40B4-BE49-F238E27FC236}">
                <a16:creationId xmlns:a16="http://schemas.microsoft.com/office/drawing/2014/main" id="{548F3C65-8FA0-1443-841E-6B573D31752E}"/>
              </a:ext>
            </a:extLst>
          </p:cNvPr>
          <p:cNvSpPr>
            <a:spLocks noGrp="1"/>
          </p:cNvSpPr>
          <p:nvPr>
            <p:ph type="body" sz="quarter" idx="13" hasCustomPrompt="1"/>
          </p:nvPr>
        </p:nvSpPr>
        <p:spPr>
          <a:xfrm>
            <a:off x="456739" y="763588"/>
            <a:ext cx="8229600" cy="555926"/>
          </a:xfrm>
        </p:spPr>
        <p:txBody>
          <a:bodyPr>
            <a:noAutofit/>
          </a:bodyPr>
          <a:lstStyle>
            <a:lvl1pPr marL="0" indent="0">
              <a:buNone/>
              <a:defRPr sz="1200">
                <a:latin typeface="+mj-lt"/>
              </a:defRPr>
            </a:lvl1pPr>
            <a:lvl2pPr marL="457200" indent="0">
              <a:buNone/>
              <a:defRPr sz="1400">
                <a:latin typeface="+mj-lt"/>
              </a:defRPr>
            </a:lvl2pPr>
            <a:lvl3pPr marL="914400" indent="0">
              <a:buNone/>
              <a:defRPr sz="1200">
                <a:latin typeface="+mj-lt"/>
              </a:defRPr>
            </a:lvl3pPr>
            <a:lvl4pPr marL="1371600" indent="0">
              <a:buNone/>
              <a:defRPr sz="1400">
                <a:latin typeface="+mj-lt"/>
              </a:defRPr>
            </a:lvl4pPr>
            <a:lvl5pPr marL="1828800" indent="0">
              <a:buNone/>
              <a:defRPr sz="1400">
                <a:latin typeface="+mj-lt"/>
              </a:defRPr>
            </a:lvl5pPr>
          </a:lstStyle>
          <a:p>
            <a:pPr lvl="0"/>
            <a:r>
              <a:rPr lang="en-GB" dirty="0"/>
              <a:t>Heading 2</a:t>
            </a:r>
            <a:endParaRPr lang="en-US" dirty="0"/>
          </a:p>
        </p:txBody>
      </p:sp>
      <p:sp>
        <p:nvSpPr>
          <p:cNvPr id="13" name="Text Placeholder 12">
            <a:extLst>
              <a:ext uri="{FF2B5EF4-FFF2-40B4-BE49-F238E27FC236}">
                <a16:creationId xmlns:a16="http://schemas.microsoft.com/office/drawing/2014/main" id="{70FAC335-9197-FD41-86BF-4B8B869D6A48}"/>
              </a:ext>
            </a:extLst>
          </p:cNvPr>
          <p:cNvSpPr>
            <a:spLocks noGrp="1"/>
          </p:cNvSpPr>
          <p:nvPr>
            <p:ph type="body" sz="quarter" idx="14" hasCustomPrompt="1"/>
          </p:nvPr>
        </p:nvSpPr>
        <p:spPr>
          <a:xfrm>
            <a:off x="457200" y="1484313"/>
            <a:ext cx="8229600" cy="2862261"/>
          </a:xfrm>
        </p:spPr>
        <p:txBody>
          <a:bodyPr numCol="2" spcCol="360000">
            <a:normAutofit/>
          </a:bodyPr>
          <a:lstStyle>
            <a:lvl1pPr marL="0" indent="0">
              <a:buNone/>
              <a:defRPr sz="900">
                <a:solidFill>
                  <a:schemeClr val="tx1">
                    <a:lumMod val="65000"/>
                    <a:lumOff val="35000"/>
                  </a:schemeClr>
                </a:solidFill>
              </a:defRPr>
            </a:lvl1pPr>
            <a:lvl2pPr marL="457200" indent="0">
              <a:buNone/>
              <a:defRPr sz="900">
                <a:solidFill>
                  <a:schemeClr val="tx1">
                    <a:lumMod val="65000"/>
                    <a:lumOff val="35000"/>
                  </a:schemeClr>
                </a:solidFill>
              </a:defRPr>
            </a:lvl2pPr>
            <a:lvl3pPr marL="914400" indent="0">
              <a:buNone/>
              <a:defRPr sz="900">
                <a:solidFill>
                  <a:schemeClr val="tx1">
                    <a:lumMod val="65000"/>
                    <a:lumOff val="35000"/>
                  </a:schemeClr>
                </a:solidFill>
              </a:defRPr>
            </a:lvl3pPr>
            <a:lvl4pPr marL="1371600" indent="0">
              <a:buNone/>
              <a:defRPr sz="900">
                <a:solidFill>
                  <a:schemeClr val="tx1">
                    <a:lumMod val="65000"/>
                    <a:lumOff val="35000"/>
                  </a:schemeClr>
                </a:solidFill>
              </a:defRPr>
            </a:lvl4pPr>
            <a:lvl5pPr marL="1828800" indent="0">
              <a:buNone/>
              <a:defRPr sz="900">
                <a:solidFill>
                  <a:schemeClr val="tx1">
                    <a:lumMod val="65000"/>
                    <a:lumOff val="35000"/>
                  </a:schemeClr>
                </a:solidFill>
              </a:defRPr>
            </a:lvl5pPr>
          </a:lstStyle>
          <a:p>
            <a:pPr lvl="0"/>
            <a:r>
              <a:rPr lang="en-GB" dirty="0"/>
              <a:t>Body text goes here</a:t>
            </a:r>
            <a:endParaRPr lang="en-US" dirty="0"/>
          </a:p>
        </p:txBody>
      </p:sp>
    </p:spTree>
    <p:extLst>
      <p:ext uri="{BB962C8B-B14F-4D97-AF65-F5344CB8AC3E}">
        <p14:creationId xmlns:p14="http://schemas.microsoft.com/office/powerpoint/2010/main" val="1995191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Default Body + Chart (2 Columns)">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946F9531-E5A5-5249-8246-5360D86C354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2" name="Title 1">
            <a:extLst>
              <a:ext uri="{FF2B5EF4-FFF2-40B4-BE49-F238E27FC236}">
                <a16:creationId xmlns:a16="http://schemas.microsoft.com/office/drawing/2014/main" id="{35408466-5B30-984D-AD5D-7F5179807785}"/>
              </a:ext>
            </a:extLst>
          </p:cNvPr>
          <p:cNvSpPr>
            <a:spLocks noGrp="1"/>
          </p:cNvSpPr>
          <p:nvPr>
            <p:ph type="title" hasCustomPrompt="1"/>
          </p:nvPr>
        </p:nvSpPr>
        <p:spPr>
          <a:xfrm>
            <a:off x="457200" y="398463"/>
            <a:ext cx="8229600" cy="273844"/>
          </a:xfrm>
        </p:spPr>
        <p:txBody>
          <a:bodyPr>
            <a:noAutofit/>
          </a:bodyPr>
          <a:lstStyle>
            <a:lvl1pPr algn="l">
              <a:defRPr sz="1600"/>
            </a:lvl1pPr>
          </a:lstStyle>
          <a:p>
            <a:r>
              <a:rPr lang="en-GB" dirty="0"/>
              <a:t>Heading 1</a:t>
            </a:r>
            <a:endParaRPr lang="en-US" dirty="0"/>
          </a:p>
        </p:txBody>
      </p:sp>
      <p:sp>
        <p:nvSpPr>
          <p:cNvPr id="5" name="Slide Number Placeholder 4">
            <a:extLst>
              <a:ext uri="{FF2B5EF4-FFF2-40B4-BE49-F238E27FC236}">
                <a16:creationId xmlns:a16="http://schemas.microsoft.com/office/drawing/2014/main" id="{73D06E4B-D813-2449-89D2-1495E2F58079}"/>
              </a:ext>
            </a:extLst>
          </p:cNvPr>
          <p:cNvSpPr>
            <a:spLocks noGrp="1"/>
          </p:cNvSpPr>
          <p:nvPr>
            <p:ph type="sldNum" sz="quarter" idx="12"/>
          </p:nvPr>
        </p:nvSpPr>
        <p:spPr>
          <a:xfrm>
            <a:off x="456739" y="4608115"/>
            <a:ext cx="2133600" cy="273844"/>
          </a:xfrm>
        </p:spPr>
        <p:txBody>
          <a:bodyPr/>
          <a:lstStyle>
            <a:lvl1pPr algn="l">
              <a:defRPr sz="1200">
                <a:solidFill>
                  <a:schemeClr val="tx1"/>
                </a:solidFill>
              </a:defRPr>
            </a:lvl1pPr>
          </a:lstStyle>
          <a:p>
            <a:fld id="{C76A1C5E-189B-FE4D-A5FE-AC04DE82A55C}" type="slidenum">
              <a:rPr lang="en-US" smtClean="0"/>
              <a:pPr/>
              <a:t>‹#›</a:t>
            </a:fld>
            <a:endParaRPr lang="en-US" dirty="0"/>
          </a:p>
        </p:txBody>
      </p:sp>
      <p:sp>
        <p:nvSpPr>
          <p:cNvPr id="11" name="Text Placeholder 10">
            <a:extLst>
              <a:ext uri="{FF2B5EF4-FFF2-40B4-BE49-F238E27FC236}">
                <a16:creationId xmlns:a16="http://schemas.microsoft.com/office/drawing/2014/main" id="{548F3C65-8FA0-1443-841E-6B573D31752E}"/>
              </a:ext>
            </a:extLst>
          </p:cNvPr>
          <p:cNvSpPr>
            <a:spLocks noGrp="1"/>
          </p:cNvSpPr>
          <p:nvPr>
            <p:ph type="body" sz="quarter" idx="13" hasCustomPrompt="1"/>
          </p:nvPr>
        </p:nvSpPr>
        <p:spPr>
          <a:xfrm>
            <a:off x="456739" y="763588"/>
            <a:ext cx="8229600" cy="555926"/>
          </a:xfrm>
        </p:spPr>
        <p:txBody>
          <a:bodyPr>
            <a:noAutofit/>
          </a:bodyPr>
          <a:lstStyle>
            <a:lvl1pPr marL="0" indent="0">
              <a:buNone/>
              <a:defRPr sz="1200">
                <a:solidFill>
                  <a:schemeClr val="tx1"/>
                </a:solidFill>
                <a:latin typeface="+mj-lt"/>
              </a:defRPr>
            </a:lvl1pPr>
            <a:lvl2pPr marL="457200" indent="0">
              <a:buNone/>
              <a:defRPr sz="1400">
                <a:latin typeface="+mj-lt"/>
              </a:defRPr>
            </a:lvl2pPr>
            <a:lvl3pPr marL="914400" indent="0">
              <a:buNone/>
              <a:defRPr sz="1200">
                <a:latin typeface="+mj-lt"/>
              </a:defRPr>
            </a:lvl3pPr>
            <a:lvl4pPr marL="1371600" indent="0">
              <a:buNone/>
              <a:defRPr sz="1400">
                <a:latin typeface="+mj-lt"/>
              </a:defRPr>
            </a:lvl4pPr>
            <a:lvl5pPr marL="1828800" indent="0">
              <a:buNone/>
              <a:defRPr sz="1400">
                <a:latin typeface="+mj-lt"/>
              </a:defRPr>
            </a:lvl5pPr>
          </a:lstStyle>
          <a:p>
            <a:pPr lvl="0"/>
            <a:r>
              <a:rPr lang="en-GB" dirty="0"/>
              <a:t>Heading 2</a:t>
            </a:r>
            <a:endParaRPr lang="en-US" dirty="0"/>
          </a:p>
        </p:txBody>
      </p:sp>
      <p:sp>
        <p:nvSpPr>
          <p:cNvPr id="13" name="Text Placeholder 12">
            <a:extLst>
              <a:ext uri="{FF2B5EF4-FFF2-40B4-BE49-F238E27FC236}">
                <a16:creationId xmlns:a16="http://schemas.microsoft.com/office/drawing/2014/main" id="{70FAC335-9197-FD41-86BF-4B8B869D6A48}"/>
              </a:ext>
            </a:extLst>
          </p:cNvPr>
          <p:cNvSpPr>
            <a:spLocks noGrp="1"/>
          </p:cNvSpPr>
          <p:nvPr>
            <p:ph type="body" sz="quarter" idx="14" hasCustomPrompt="1"/>
          </p:nvPr>
        </p:nvSpPr>
        <p:spPr>
          <a:xfrm>
            <a:off x="457200" y="1484313"/>
            <a:ext cx="3929062" cy="2862261"/>
          </a:xfrm>
        </p:spPr>
        <p:txBody>
          <a:bodyPr numCol="2" spcCol="360000">
            <a:normAutofit/>
          </a:bodyPr>
          <a:lstStyle>
            <a:lvl1pPr marL="0" indent="0">
              <a:buNone/>
              <a:defRPr sz="900">
                <a:solidFill>
                  <a:schemeClr val="tx1"/>
                </a:solidFill>
              </a:defRPr>
            </a:lvl1pPr>
            <a:lvl2pPr marL="457200" indent="0">
              <a:buNone/>
              <a:defRPr sz="900">
                <a:solidFill>
                  <a:schemeClr val="tx1">
                    <a:lumMod val="65000"/>
                    <a:lumOff val="35000"/>
                  </a:schemeClr>
                </a:solidFill>
              </a:defRPr>
            </a:lvl2pPr>
            <a:lvl3pPr marL="914400" indent="0">
              <a:buNone/>
              <a:defRPr sz="900">
                <a:solidFill>
                  <a:schemeClr val="tx1">
                    <a:lumMod val="65000"/>
                    <a:lumOff val="35000"/>
                  </a:schemeClr>
                </a:solidFill>
              </a:defRPr>
            </a:lvl3pPr>
            <a:lvl4pPr marL="1371600" indent="0">
              <a:buNone/>
              <a:defRPr sz="900">
                <a:solidFill>
                  <a:schemeClr val="tx1">
                    <a:lumMod val="65000"/>
                    <a:lumOff val="35000"/>
                  </a:schemeClr>
                </a:solidFill>
              </a:defRPr>
            </a:lvl4pPr>
            <a:lvl5pPr marL="1828800" indent="0">
              <a:buNone/>
              <a:defRPr sz="900">
                <a:solidFill>
                  <a:schemeClr val="tx1">
                    <a:lumMod val="65000"/>
                    <a:lumOff val="35000"/>
                  </a:schemeClr>
                </a:solidFill>
              </a:defRPr>
            </a:lvl5pPr>
          </a:lstStyle>
          <a:p>
            <a:pPr lvl="0"/>
            <a:r>
              <a:rPr lang="en-GB" dirty="0"/>
              <a:t>Body text goes here</a:t>
            </a:r>
            <a:endParaRPr lang="en-US" dirty="0"/>
          </a:p>
        </p:txBody>
      </p:sp>
      <p:sp>
        <p:nvSpPr>
          <p:cNvPr id="7" name="Chart Placeholder 6">
            <a:extLst>
              <a:ext uri="{FF2B5EF4-FFF2-40B4-BE49-F238E27FC236}">
                <a16:creationId xmlns:a16="http://schemas.microsoft.com/office/drawing/2014/main" id="{0D963042-0ECE-FB44-9F2A-4618A24FFA79}"/>
              </a:ext>
            </a:extLst>
          </p:cNvPr>
          <p:cNvSpPr>
            <a:spLocks noGrp="1"/>
          </p:cNvSpPr>
          <p:nvPr>
            <p:ph type="chart" sz="quarter" idx="15"/>
          </p:nvPr>
        </p:nvSpPr>
        <p:spPr>
          <a:xfrm>
            <a:off x="4757738" y="1484313"/>
            <a:ext cx="3929062" cy="2862262"/>
          </a:xfrm>
        </p:spPr>
        <p:txBody>
          <a:bodyPr/>
          <a:lstStyle>
            <a:lvl1pPr>
              <a:defRPr>
                <a:solidFill>
                  <a:schemeClr val="tx1"/>
                </a:solidFill>
              </a:defRPr>
            </a:lvl1pPr>
          </a:lstStyle>
          <a:p>
            <a:r>
              <a:rPr lang="en-US" dirty="0"/>
              <a:t>Click icon to add chart</a:t>
            </a:r>
          </a:p>
        </p:txBody>
      </p:sp>
    </p:spTree>
    <p:extLst>
      <p:ext uri="{BB962C8B-B14F-4D97-AF65-F5344CB8AC3E}">
        <p14:creationId xmlns:p14="http://schemas.microsoft.com/office/powerpoint/2010/main" val="23747128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Default Body No Subheading (2 Columns)">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946F9531-E5A5-5249-8246-5360D86C354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2" name="Title 1">
            <a:extLst>
              <a:ext uri="{FF2B5EF4-FFF2-40B4-BE49-F238E27FC236}">
                <a16:creationId xmlns:a16="http://schemas.microsoft.com/office/drawing/2014/main" id="{35408466-5B30-984D-AD5D-7F5179807785}"/>
              </a:ext>
            </a:extLst>
          </p:cNvPr>
          <p:cNvSpPr>
            <a:spLocks noGrp="1"/>
          </p:cNvSpPr>
          <p:nvPr>
            <p:ph type="title" hasCustomPrompt="1"/>
          </p:nvPr>
        </p:nvSpPr>
        <p:spPr>
          <a:xfrm>
            <a:off x="457200" y="398463"/>
            <a:ext cx="8229600" cy="273844"/>
          </a:xfrm>
        </p:spPr>
        <p:txBody>
          <a:bodyPr>
            <a:noAutofit/>
          </a:bodyPr>
          <a:lstStyle>
            <a:lvl1pPr algn="l">
              <a:defRPr sz="1600"/>
            </a:lvl1pPr>
          </a:lstStyle>
          <a:p>
            <a:r>
              <a:rPr lang="en-GB" dirty="0"/>
              <a:t>Heading 1</a:t>
            </a:r>
            <a:endParaRPr lang="en-US" dirty="0"/>
          </a:p>
        </p:txBody>
      </p:sp>
      <p:sp>
        <p:nvSpPr>
          <p:cNvPr id="5" name="Slide Number Placeholder 4">
            <a:extLst>
              <a:ext uri="{FF2B5EF4-FFF2-40B4-BE49-F238E27FC236}">
                <a16:creationId xmlns:a16="http://schemas.microsoft.com/office/drawing/2014/main" id="{73D06E4B-D813-2449-89D2-1495E2F58079}"/>
              </a:ext>
            </a:extLst>
          </p:cNvPr>
          <p:cNvSpPr>
            <a:spLocks noGrp="1"/>
          </p:cNvSpPr>
          <p:nvPr>
            <p:ph type="sldNum" sz="quarter" idx="12"/>
          </p:nvPr>
        </p:nvSpPr>
        <p:spPr>
          <a:xfrm>
            <a:off x="457200" y="4608115"/>
            <a:ext cx="2133600" cy="273844"/>
          </a:xfrm>
        </p:spPr>
        <p:txBody>
          <a:bodyPr/>
          <a:lstStyle>
            <a:lvl1pPr algn="l">
              <a:defRPr sz="1200">
                <a:solidFill>
                  <a:schemeClr val="tx1"/>
                </a:solidFill>
              </a:defRPr>
            </a:lvl1pPr>
          </a:lstStyle>
          <a:p>
            <a:fld id="{B5B27BE3-B6F7-1A40-8B3F-3EF7DC1A8ED5}" type="slidenum">
              <a:rPr lang="en-US" smtClean="0"/>
              <a:pPr/>
              <a:t>‹#›</a:t>
            </a:fld>
            <a:endParaRPr lang="en-US" dirty="0"/>
          </a:p>
        </p:txBody>
      </p:sp>
      <p:sp>
        <p:nvSpPr>
          <p:cNvPr id="13" name="Text Placeholder 12">
            <a:extLst>
              <a:ext uri="{FF2B5EF4-FFF2-40B4-BE49-F238E27FC236}">
                <a16:creationId xmlns:a16="http://schemas.microsoft.com/office/drawing/2014/main" id="{70FAC335-9197-FD41-86BF-4B8B869D6A48}"/>
              </a:ext>
            </a:extLst>
          </p:cNvPr>
          <p:cNvSpPr>
            <a:spLocks noGrp="1"/>
          </p:cNvSpPr>
          <p:nvPr>
            <p:ph type="body" sz="quarter" idx="14" hasCustomPrompt="1"/>
          </p:nvPr>
        </p:nvSpPr>
        <p:spPr>
          <a:xfrm>
            <a:off x="457200" y="862315"/>
            <a:ext cx="8229600" cy="3484260"/>
          </a:xfrm>
        </p:spPr>
        <p:txBody>
          <a:bodyPr numCol="2" spcCol="360000">
            <a:normAutofit/>
          </a:bodyPr>
          <a:lstStyle>
            <a:lvl1pPr marL="0" indent="0">
              <a:buNone/>
              <a:defRPr sz="900">
                <a:solidFill>
                  <a:schemeClr val="tx1">
                    <a:lumMod val="65000"/>
                    <a:lumOff val="35000"/>
                  </a:schemeClr>
                </a:solidFill>
              </a:defRPr>
            </a:lvl1pPr>
            <a:lvl2pPr marL="457200" indent="0">
              <a:buNone/>
              <a:defRPr sz="900">
                <a:solidFill>
                  <a:schemeClr val="tx1">
                    <a:lumMod val="65000"/>
                    <a:lumOff val="35000"/>
                  </a:schemeClr>
                </a:solidFill>
              </a:defRPr>
            </a:lvl2pPr>
            <a:lvl3pPr marL="914400" indent="0">
              <a:buNone/>
              <a:defRPr sz="900">
                <a:solidFill>
                  <a:schemeClr val="tx1">
                    <a:lumMod val="65000"/>
                    <a:lumOff val="35000"/>
                  </a:schemeClr>
                </a:solidFill>
              </a:defRPr>
            </a:lvl3pPr>
            <a:lvl4pPr marL="1371600" indent="0">
              <a:buNone/>
              <a:defRPr sz="900">
                <a:solidFill>
                  <a:schemeClr val="tx1">
                    <a:lumMod val="65000"/>
                    <a:lumOff val="35000"/>
                  </a:schemeClr>
                </a:solidFill>
              </a:defRPr>
            </a:lvl4pPr>
            <a:lvl5pPr marL="1828800" indent="0">
              <a:buNone/>
              <a:defRPr sz="900">
                <a:solidFill>
                  <a:schemeClr val="tx1">
                    <a:lumMod val="65000"/>
                    <a:lumOff val="35000"/>
                  </a:schemeClr>
                </a:solidFill>
              </a:defRPr>
            </a:lvl5pPr>
          </a:lstStyle>
          <a:p>
            <a:pPr lvl="0"/>
            <a:r>
              <a:rPr lang="en-GB" dirty="0"/>
              <a:t>Body text goes here</a:t>
            </a:r>
            <a:endParaRPr lang="en-US" dirty="0"/>
          </a:p>
        </p:txBody>
      </p:sp>
    </p:spTree>
    <p:extLst>
      <p:ext uri="{BB962C8B-B14F-4D97-AF65-F5344CB8AC3E}">
        <p14:creationId xmlns:p14="http://schemas.microsoft.com/office/powerpoint/2010/main" val="2943848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Default Body No Subheading (1 Column)">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946F9531-E5A5-5249-8246-5360D86C354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2" name="Title 1">
            <a:extLst>
              <a:ext uri="{FF2B5EF4-FFF2-40B4-BE49-F238E27FC236}">
                <a16:creationId xmlns:a16="http://schemas.microsoft.com/office/drawing/2014/main" id="{35408466-5B30-984D-AD5D-7F5179807785}"/>
              </a:ext>
            </a:extLst>
          </p:cNvPr>
          <p:cNvSpPr>
            <a:spLocks noGrp="1"/>
          </p:cNvSpPr>
          <p:nvPr>
            <p:ph type="title" hasCustomPrompt="1"/>
          </p:nvPr>
        </p:nvSpPr>
        <p:spPr>
          <a:xfrm>
            <a:off x="457200" y="398463"/>
            <a:ext cx="8229600" cy="273844"/>
          </a:xfrm>
        </p:spPr>
        <p:txBody>
          <a:bodyPr>
            <a:noAutofit/>
          </a:bodyPr>
          <a:lstStyle>
            <a:lvl1pPr algn="l">
              <a:defRPr sz="1600"/>
            </a:lvl1pPr>
          </a:lstStyle>
          <a:p>
            <a:r>
              <a:rPr lang="en-GB" dirty="0"/>
              <a:t>Heading 1</a:t>
            </a:r>
            <a:endParaRPr lang="en-US" dirty="0"/>
          </a:p>
        </p:txBody>
      </p:sp>
      <p:sp>
        <p:nvSpPr>
          <p:cNvPr id="5" name="Slide Number Placeholder 4">
            <a:extLst>
              <a:ext uri="{FF2B5EF4-FFF2-40B4-BE49-F238E27FC236}">
                <a16:creationId xmlns:a16="http://schemas.microsoft.com/office/drawing/2014/main" id="{73D06E4B-D813-2449-89D2-1495E2F58079}"/>
              </a:ext>
            </a:extLst>
          </p:cNvPr>
          <p:cNvSpPr>
            <a:spLocks noGrp="1"/>
          </p:cNvSpPr>
          <p:nvPr>
            <p:ph type="sldNum" sz="quarter" idx="12"/>
          </p:nvPr>
        </p:nvSpPr>
        <p:spPr>
          <a:xfrm>
            <a:off x="457200" y="4608115"/>
            <a:ext cx="2133600" cy="273844"/>
          </a:xfrm>
        </p:spPr>
        <p:txBody>
          <a:bodyPr/>
          <a:lstStyle>
            <a:lvl1pPr algn="l">
              <a:defRPr sz="1200">
                <a:solidFill>
                  <a:schemeClr val="tx1"/>
                </a:solidFill>
              </a:defRPr>
            </a:lvl1pPr>
          </a:lstStyle>
          <a:p>
            <a:fld id="{B5B27BE3-B6F7-1A40-8B3F-3EF7DC1A8ED5}" type="slidenum">
              <a:rPr lang="en-US" smtClean="0"/>
              <a:pPr/>
              <a:t>‹#›</a:t>
            </a:fld>
            <a:endParaRPr lang="en-US" dirty="0"/>
          </a:p>
        </p:txBody>
      </p:sp>
      <p:sp>
        <p:nvSpPr>
          <p:cNvPr id="13" name="Text Placeholder 12">
            <a:extLst>
              <a:ext uri="{FF2B5EF4-FFF2-40B4-BE49-F238E27FC236}">
                <a16:creationId xmlns:a16="http://schemas.microsoft.com/office/drawing/2014/main" id="{70FAC335-9197-FD41-86BF-4B8B869D6A48}"/>
              </a:ext>
            </a:extLst>
          </p:cNvPr>
          <p:cNvSpPr>
            <a:spLocks noGrp="1"/>
          </p:cNvSpPr>
          <p:nvPr>
            <p:ph type="body" sz="quarter" idx="14" hasCustomPrompt="1"/>
          </p:nvPr>
        </p:nvSpPr>
        <p:spPr>
          <a:xfrm>
            <a:off x="457200" y="862315"/>
            <a:ext cx="8229600" cy="3484260"/>
          </a:xfrm>
        </p:spPr>
        <p:txBody>
          <a:bodyPr numCol="1" spcCol="360000">
            <a:normAutofit/>
          </a:bodyPr>
          <a:lstStyle>
            <a:lvl1pPr marL="0" indent="0">
              <a:buNone/>
              <a:defRPr sz="900">
                <a:solidFill>
                  <a:schemeClr val="tx1"/>
                </a:solidFill>
              </a:defRPr>
            </a:lvl1pPr>
            <a:lvl2pPr marL="457200" indent="0">
              <a:buNone/>
              <a:defRPr sz="900">
                <a:solidFill>
                  <a:schemeClr val="tx1">
                    <a:lumMod val="65000"/>
                    <a:lumOff val="35000"/>
                  </a:schemeClr>
                </a:solidFill>
              </a:defRPr>
            </a:lvl2pPr>
            <a:lvl3pPr marL="914400" indent="0">
              <a:buNone/>
              <a:defRPr sz="900">
                <a:solidFill>
                  <a:schemeClr val="tx1">
                    <a:lumMod val="65000"/>
                    <a:lumOff val="35000"/>
                  </a:schemeClr>
                </a:solidFill>
              </a:defRPr>
            </a:lvl3pPr>
            <a:lvl4pPr marL="1371600" indent="0">
              <a:buNone/>
              <a:defRPr sz="900">
                <a:solidFill>
                  <a:schemeClr val="tx1">
                    <a:lumMod val="65000"/>
                    <a:lumOff val="35000"/>
                  </a:schemeClr>
                </a:solidFill>
              </a:defRPr>
            </a:lvl4pPr>
            <a:lvl5pPr marL="1828800" indent="0">
              <a:buNone/>
              <a:defRPr sz="900">
                <a:solidFill>
                  <a:schemeClr val="tx1">
                    <a:lumMod val="65000"/>
                    <a:lumOff val="35000"/>
                  </a:schemeClr>
                </a:solidFill>
              </a:defRPr>
            </a:lvl5pPr>
          </a:lstStyle>
          <a:p>
            <a:pPr lvl="0"/>
            <a:r>
              <a:rPr lang="en-GB" dirty="0"/>
              <a:t>Body text goes here</a:t>
            </a:r>
            <a:endParaRPr lang="en-US" dirty="0"/>
          </a:p>
        </p:txBody>
      </p:sp>
    </p:spTree>
    <p:extLst>
      <p:ext uri="{BB962C8B-B14F-4D97-AF65-F5344CB8AC3E}">
        <p14:creationId xmlns:p14="http://schemas.microsoft.com/office/powerpoint/2010/main" val="47952783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Default Body No Subheading (1 Column + Table)">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946F9531-E5A5-5249-8246-5360D86C3541}"/>
              </a:ext>
            </a:extLst>
          </p:cNvPr>
          <p:cNvPicPr>
            <a:picLocks noChangeAspect="1"/>
          </p:cNvPicPr>
          <p:nvPr userDrawn="1"/>
        </p:nvPicPr>
        <p:blipFill>
          <a:blip r:embed="rId2" cstate="screen">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a:ext>
            </a:extLst>
          </a:blip>
          <a:srcRect/>
          <a:stretch/>
        </p:blipFill>
        <p:spPr>
          <a:xfrm>
            <a:off x="0" y="0"/>
            <a:ext cx="9144000" cy="5143500"/>
          </a:xfrm>
          <a:prstGeom prst="rect">
            <a:avLst/>
          </a:prstGeom>
        </p:spPr>
      </p:pic>
      <p:sp>
        <p:nvSpPr>
          <p:cNvPr id="2" name="Title 1">
            <a:extLst>
              <a:ext uri="{FF2B5EF4-FFF2-40B4-BE49-F238E27FC236}">
                <a16:creationId xmlns:a16="http://schemas.microsoft.com/office/drawing/2014/main" id="{35408466-5B30-984D-AD5D-7F5179807785}"/>
              </a:ext>
            </a:extLst>
          </p:cNvPr>
          <p:cNvSpPr>
            <a:spLocks noGrp="1"/>
          </p:cNvSpPr>
          <p:nvPr>
            <p:ph type="title" hasCustomPrompt="1"/>
          </p:nvPr>
        </p:nvSpPr>
        <p:spPr>
          <a:xfrm>
            <a:off x="457200" y="398463"/>
            <a:ext cx="8229600" cy="273844"/>
          </a:xfrm>
        </p:spPr>
        <p:txBody>
          <a:bodyPr>
            <a:noAutofit/>
          </a:bodyPr>
          <a:lstStyle>
            <a:lvl1pPr algn="l">
              <a:defRPr sz="1600"/>
            </a:lvl1pPr>
          </a:lstStyle>
          <a:p>
            <a:r>
              <a:rPr lang="en-GB" dirty="0"/>
              <a:t>Heading 1</a:t>
            </a:r>
            <a:endParaRPr lang="en-US" dirty="0"/>
          </a:p>
        </p:txBody>
      </p:sp>
      <p:sp>
        <p:nvSpPr>
          <p:cNvPr id="5" name="Slide Number Placeholder 4">
            <a:extLst>
              <a:ext uri="{FF2B5EF4-FFF2-40B4-BE49-F238E27FC236}">
                <a16:creationId xmlns:a16="http://schemas.microsoft.com/office/drawing/2014/main" id="{73D06E4B-D813-2449-89D2-1495E2F58079}"/>
              </a:ext>
            </a:extLst>
          </p:cNvPr>
          <p:cNvSpPr>
            <a:spLocks noGrp="1"/>
          </p:cNvSpPr>
          <p:nvPr>
            <p:ph type="sldNum" sz="quarter" idx="12"/>
          </p:nvPr>
        </p:nvSpPr>
        <p:spPr>
          <a:xfrm>
            <a:off x="457200" y="4608115"/>
            <a:ext cx="2133600" cy="273844"/>
          </a:xfrm>
        </p:spPr>
        <p:txBody>
          <a:bodyPr/>
          <a:lstStyle>
            <a:lvl1pPr algn="l">
              <a:defRPr sz="1200">
                <a:solidFill>
                  <a:schemeClr val="tx1"/>
                </a:solidFill>
              </a:defRPr>
            </a:lvl1pPr>
          </a:lstStyle>
          <a:p>
            <a:fld id="{B5B27BE3-B6F7-1A40-8B3F-3EF7DC1A8ED5}" type="slidenum">
              <a:rPr lang="en-US" smtClean="0"/>
              <a:pPr/>
              <a:t>‹#›</a:t>
            </a:fld>
            <a:endParaRPr lang="en-US" dirty="0"/>
          </a:p>
        </p:txBody>
      </p:sp>
      <p:sp>
        <p:nvSpPr>
          <p:cNvPr id="13" name="Text Placeholder 12">
            <a:extLst>
              <a:ext uri="{FF2B5EF4-FFF2-40B4-BE49-F238E27FC236}">
                <a16:creationId xmlns:a16="http://schemas.microsoft.com/office/drawing/2014/main" id="{70FAC335-9197-FD41-86BF-4B8B869D6A48}"/>
              </a:ext>
            </a:extLst>
          </p:cNvPr>
          <p:cNvSpPr>
            <a:spLocks noGrp="1"/>
          </p:cNvSpPr>
          <p:nvPr>
            <p:ph type="body" sz="quarter" idx="14" hasCustomPrompt="1"/>
          </p:nvPr>
        </p:nvSpPr>
        <p:spPr>
          <a:xfrm>
            <a:off x="457200" y="862315"/>
            <a:ext cx="8229600" cy="936207"/>
          </a:xfrm>
        </p:spPr>
        <p:txBody>
          <a:bodyPr numCol="1" spcCol="360000">
            <a:normAutofit/>
          </a:bodyPr>
          <a:lstStyle>
            <a:lvl1pPr marL="0" indent="0">
              <a:buNone/>
              <a:defRPr sz="900">
                <a:solidFill>
                  <a:schemeClr val="tx1"/>
                </a:solidFill>
              </a:defRPr>
            </a:lvl1pPr>
            <a:lvl2pPr marL="457200" indent="0">
              <a:buNone/>
              <a:defRPr sz="900">
                <a:solidFill>
                  <a:schemeClr val="tx1">
                    <a:lumMod val="65000"/>
                    <a:lumOff val="35000"/>
                  </a:schemeClr>
                </a:solidFill>
              </a:defRPr>
            </a:lvl2pPr>
            <a:lvl3pPr marL="914400" indent="0">
              <a:buNone/>
              <a:defRPr sz="900">
                <a:solidFill>
                  <a:schemeClr val="tx1">
                    <a:lumMod val="65000"/>
                    <a:lumOff val="35000"/>
                  </a:schemeClr>
                </a:solidFill>
              </a:defRPr>
            </a:lvl3pPr>
            <a:lvl4pPr marL="1371600" indent="0">
              <a:buNone/>
              <a:defRPr sz="900">
                <a:solidFill>
                  <a:schemeClr val="tx1">
                    <a:lumMod val="65000"/>
                    <a:lumOff val="35000"/>
                  </a:schemeClr>
                </a:solidFill>
              </a:defRPr>
            </a:lvl4pPr>
            <a:lvl5pPr marL="1828800" indent="0">
              <a:buNone/>
              <a:defRPr sz="900">
                <a:solidFill>
                  <a:schemeClr val="tx1">
                    <a:lumMod val="65000"/>
                    <a:lumOff val="35000"/>
                  </a:schemeClr>
                </a:solidFill>
              </a:defRPr>
            </a:lvl5pPr>
          </a:lstStyle>
          <a:p>
            <a:pPr lvl="0"/>
            <a:r>
              <a:rPr lang="en-GB" dirty="0"/>
              <a:t>Body text goes here</a:t>
            </a:r>
            <a:endParaRPr lang="en-US" dirty="0"/>
          </a:p>
        </p:txBody>
      </p:sp>
      <p:sp>
        <p:nvSpPr>
          <p:cNvPr id="4" name="Table Placeholder 3">
            <a:extLst>
              <a:ext uri="{FF2B5EF4-FFF2-40B4-BE49-F238E27FC236}">
                <a16:creationId xmlns:a16="http://schemas.microsoft.com/office/drawing/2014/main" id="{31A68EAD-A229-2B4B-B174-43443089B920}"/>
              </a:ext>
            </a:extLst>
          </p:cNvPr>
          <p:cNvSpPr>
            <a:spLocks noGrp="1"/>
          </p:cNvSpPr>
          <p:nvPr>
            <p:ph type="tbl" sz="quarter" idx="15"/>
          </p:nvPr>
        </p:nvSpPr>
        <p:spPr>
          <a:xfrm>
            <a:off x="457200" y="1925638"/>
            <a:ext cx="8229600" cy="2228850"/>
          </a:xfrm>
        </p:spPr>
        <p:txBody>
          <a:bodyPr/>
          <a:lstStyle>
            <a:lvl1pPr>
              <a:defRPr>
                <a:solidFill>
                  <a:schemeClr val="tx1"/>
                </a:solidFill>
                <a:latin typeface="+mn-lt"/>
              </a:defRPr>
            </a:lvl1pPr>
          </a:lstStyle>
          <a:p>
            <a:r>
              <a:rPr lang="en-US" dirty="0"/>
              <a:t>Click icon to add table</a:t>
            </a:r>
            <a:endParaRPr lang="en-GB" dirty="0"/>
          </a:p>
        </p:txBody>
      </p:sp>
    </p:spTree>
    <p:extLst>
      <p:ext uri="{BB962C8B-B14F-4D97-AF65-F5344CB8AC3E}">
        <p14:creationId xmlns:p14="http://schemas.microsoft.com/office/powerpoint/2010/main" val="29248894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Default Body No Subheading + Chart (1 Column)">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946F9531-E5A5-5249-8246-5360D86C354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2" name="Title 1">
            <a:extLst>
              <a:ext uri="{FF2B5EF4-FFF2-40B4-BE49-F238E27FC236}">
                <a16:creationId xmlns:a16="http://schemas.microsoft.com/office/drawing/2014/main" id="{35408466-5B30-984D-AD5D-7F5179807785}"/>
              </a:ext>
            </a:extLst>
          </p:cNvPr>
          <p:cNvSpPr>
            <a:spLocks noGrp="1"/>
          </p:cNvSpPr>
          <p:nvPr>
            <p:ph type="title" hasCustomPrompt="1"/>
          </p:nvPr>
        </p:nvSpPr>
        <p:spPr>
          <a:xfrm>
            <a:off x="457200" y="398463"/>
            <a:ext cx="8229600" cy="273844"/>
          </a:xfrm>
        </p:spPr>
        <p:txBody>
          <a:bodyPr>
            <a:noAutofit/>
          </a:bodyPr>
          <a:lstStyle>
            <a:lvl1pPr algn="l">
              <a:defRPr sz="1600"/>
            </a:lvl1pPr>
          </a:lstStyle>
          <a:p>
            <a:r>
              <a:rPr lang="en-GB" dirty="0"/>
              <a:t>Heading 1</a:t>
            </a:r>
            <a:endParaRPr lang="en-US" dirty="0"/>
          </a:p>
        </p:txBody>
      </p:sp>
      <p:sp>
        <p:nvSpPr>
          <p:cNvPr id="5" name="Slide Number Placeholder 4">
            <a:extLst>
              <a:ext uri="{FF2B5EF4-FFF2-40B4-BE49-F238E27FC236}">
                <a16:creationId xmlns:a16="http://schemas.microsoft.com/office/drawing/2014/main" id="{73D06E4B-D813-2449-89D2-1495E2F58079}"/>
              </a:ext>
            </a:extLst>
          </p:cNvPr>
          <p:cNvSpPr>
            <a:spLocks noGrp="1"/>
          </p:cNvSpPr>
          <p:nvPr>
            <p:ph type="sldNum" sz="quarter" idx="12"/>
          </p:nvPr>
        </p:nvSpPr>
        <p:spPr>
          <a:xfrm>
            <a:off x="457200" y="4608115"/>
            <a:ext cx="2133600" cy="273844"/>
          </a:xfrm>
        </p:spPr>
        <p:txBody>
          <a:bodyPr/>
          <a:lstStyle>
            <a:lvl1pPr algn="l">
              <a:defRPr sz="1200">
                <a:solidFill>
                  <a:schemeClr val="tx1"/>
                </a:solidFill>
              </a:defRPr>
            </a:lvl1pPr>
          </a:lstStyle>
          <a:p>
            <a:fld id="{B5B27BE3-B6F7-1A40-8B3F-3EF7DC1A8ED5}" type="slidenum">
              <a:rPr lang="en-US" smtClean="0"/>
              <a:pPr/>
              <a:t>‹#›</a:t>
            </a:fld>
            <a:endParaRPr lang="en-US" dirty="0"/>
          </a:p>
        </p:txBody>
      </p:sp>
      <p:sp>
        <p:nvSpPr>
          <p:cNvPr id="13" name="Text Placeholder 12">
            <a:extLst>
              <a:ext uri="{FF2B5EF4-FFF2-40B4-BE49-F238E27FC236}">
                <a16:creationId xmlns:a16="http://schemas.microsoft.com/office/drawing/2014/main" id="{70FAC335-9197-FD41-86BF-4B8B869D6A48}"/>
              </a:ext>
            </a:extLst>
          </p:cNvPr>
          <p:cNvSpPr>
            <a:spLocks noGrp="1"/>
          </p:cNvSpPr>
          <p:nvPr>
            <p:ph type="body" sz="quarter" idx="14" hasCustomPrompt="1"/>
          </p:nvPr>
        </p:nvSpPr>
        <p:spPr>
          <a:xfrm>
            <a:off x="457200" y="862315"/>
            <a:ext cx="3946967" cy="3484260"/>
          </a:xfrm>
        </p:spPr>
        <p:txBody>
          <a:bodyPr numCol="1" spcCol="360000">
            <a:normAutofit/>
          </a:bodyPr>
          <a:lstStyle>
            <a:lvl1pPr marL="0" indent="0">
              <a:buNone/>
              <a:defRPr sz="900">
                <a:solidFill>
                  <a:schemeClr val="tx1"/>
                </a:solidFill>
              </a:defRPr>
            </a:lvl1pPr>
            <a:lvl2pPr marL="457200" indent="0">
              <a:buNone/>
              <a:defRPr sz="900">
                <a:solidFill>
                  <a:schemeClr val="tx1">
                    <a:lumMod val="65000"/>
                    <a:lumOff val="35000"/>
                  </a:schemeClr>
                </a:solidFill>
              </a:defRPr>
            </a:lvl2pPr>
            <a:lvl3pPr marL="914400" indent="0">
              <a:buNone/>
              <a:defRPr sz="900">
                <a:solidFill>
                  <a:schemeClr val="tx1">
                    <a:lumMod val="65000"/>
                    <a:lumOff val="35000"/>
                  </a:schemeClr>
                </a:solidFill>
              </a:defRPr>
            </a:lvl3pPr>
            <a:lvl4pPr marL="1371600" indent="0">
              <a:buNone/>
              <a:defRPr sz="900">
                <a:solidFill>
                  <a:schemeClr val="tx1">
                    <a:lumMod val="65000"/>
                    <a:lumOff val="35000"/>
                  </a:schemeClr>
                </a:solidFill>
              </a:defRPr>
            </a:lvl4pPr>
            <a:lvl5pPr marL="1828800" indent="0">
              <a:buNone/>
              <a:defRPr sz="900">
                <a:solidFill>
                  <a:schemeClr val="tx1">
                    <a:lumMod val="65000"/>
                    <a:lumOff val="35000"/>
                  </a:schemeClr>
                </a:solidFill>
              </a:defRPr>
            </a:lvl5pPr>
          </a:lstStyle>
          <a:p>
            <a:pPr lvl="0"/>
            <a:r>
              <a:rPr lang="en-GB" dirty="0"/>
              <a:t>Body text goes here</a:t>
            </a:r>
            <a:endParaRPr lang="en-US" dirty="0"/>
          </a:p>
        </p:txBody>
      </p:sp>
      <p:sp>
        <p:nvSpPr>
          <p:cNvPr id="4" name="Chart Placeholder 3">
            <a:extLst>
              <a:ext uri="{FF2B5EF4-FFF2-40B4-BE49-F238E27FC236}">
                <a16:creationId xmlns:a16="http://schemas.microsoft.com/office/drawing/2014/main" id="{4445BBAA-4B95-AE48-BDAF-4A86268E9DF0}"/>
              </a:ext>
            </a:extLst>
          </p:cNvPr>
          <p:cNvSpPr>
            <a:spLocks noGrp="1"/>
          </p:cNvSpPr>
          <p:nvPr>
            <p:ph type="chart" sz="quarter" idx="15"/>
          </p:nvPr>
        </p:nvSpPr>
        <p:spPr>
          <a:xfrm>
            <a:off x="4739833" y="862314"/>
            <a:ext cx="3946967" cy="3495373"/>
          </a:xfrm>
        </p:spPr>
        <p:txBody>
          <a:bodyPr/>
          <a:lstStyle>
            <a:lvl1pPr>
              <a:defRPr>
                <a:solidFill>
                  <a:schemeClr val="tx1"/>
                </a:solidFill>
              </a:defRPr>
            </a:lvl1pPr>
          </a:lstStyle>
          <a:p>
            <a:r>
              <a:rPr lang="en-US" dirty="0"/>
              <a:t>Click icon to add chart</a:t>
            </a:r>
          </a:p>
        </p:txBody>
      </p:sp>
    </p:spTree>
    <p:extLst>
      <p:ext uri="{BB962C8B-B14F-4D97-AF65-F5344CB8AC3E}">
        <p14:creationId xmlns:p14="http://schemas.microsoft.com/office/powerpoint/2010/main" val="512045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vider Slide">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D80784D-5F13-8D4E-9FEE-8F0627EADC3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4" name="Slide Number Placeholder 5">
            <a:extLst>
              <a:ext uri="{FF2B5EF4-FFF2-40B4-BE49-F238E27FC236}">
                <a16:creationId xmlns:a16="http://schemas.microsoft.com/office/drawing/2014/main" id="{B42ED155-5399-1E4E-8D11-D92389ED9F39}"/>
              </a:ext>
            </a:extLst>
          </p:cNvPr>
          <p:cNvSpPr>
            <a:spLocks noGrp="1"/>
          </p:cNvSpPr>
          <p:nvPr>
            <p:ph type="sldNum" sz="quarter" idx="4"/>
          </p:nvPr>
        </p:nvSpPr>
        <p:spPr>
          <a:xfrm>
            <a:off x="378372" y="4547078"/>
            <a:ext cx="2133600" cy="273844"/>
          </a:xfrm>
          <a:prstGeom prst="rect">
            <a:avLst/>
          </a:prstGeom>
        </p:spPr>
        <p:txBody>
          <a:bodyPr vert="horz" lIns="91440" tIns="45720" rIns="91440" bIns="45720" rtlCol="0" anchor="ctr"/>
          <a:lstStyle>
            <a:lvl1pPr algn="l">
              <a:defRPr sz="1200">
                <a:solidFill>
                  <a:schemeClr val="tx1"/>
                </a:solidFill>
              </a:defRPr>
            </a:lvl1pPr>
          </a:lstStyle>
          <a:p>
            <a:fld id="{B5B27BE3-B6F7-1A40-8B3F-3EF7DC1A8ED5}" type="slidenum">
              <a:rPr lang="en-US" smtClean="0"/>
              <a:pPr/>
              <a:t>‹#›</a:t>
            </a:fld>
            <a:endParaRPr lang="en-US" dirty="0"/>
          </a:p>
        </p:txBody>
      </p:sp>
      <p:sp>
        <p:nvSpPr>
          <p:cNvPr id="2" name="Title 1">
            <a:extLst>
              <a:ext uri="{FF2B5EF4-FFF2-40B4-BE49-F238E27FC236}">
                <a16:creationId xmlns:a16="http://schemas.microsoft.com/office/drawing/2014/main" id="{D9AC0B45-1CA5-804D-9E46-6D836703E8AF}"/>
              </a:ext>
            </a:extLst>
          </p:cNvPr>
          <p:cNvSpPr>
            <a:spLocks noGrp="1"/>
          </p:cNvSpPr>
          <p:nvPr>
            <p:ph type="title"/>
          </p:nvPr>
        </p:nvSpPr>
        <p:spPr>
          <a:xfrm>
            <a:off x="378372" y="2143125"/>
            <a:ext cx="4540869" cy="857250"/>
          </a:xfrm>
        </p:spPr>
        <p:txBody>
          <a:bodyPr>
            <a:noAutofit/>
          </a:bodyPr>
          <a:lstStyle>
            <a:lvl1pPr algn="l">
              <a:defRPr sz="2400"/>
            </a:lvl1pPr>
          </a:lstStyle>
          <a:p>
            <a:r>
              <a:rPr lang="en-US"/>
              <a:t>Click to edit Master title style</a:t>
            </a:r>
            <a:endParaRPr lang="en-US" dirty="0"/>
          </a:p>
        </p:txBody>
      </p:sp>
    </p:spTree>
    <p:extLst>
      <p:ext uri="{BB962C8B-B14F-4D97-AF65-F5344CB8AC3E}">
        <p14:creationId xmlns:p14="http://schemas.microsoft.com/office/powerpoint/2010/main" val="98327841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992E0381-7F13-F240-8234-39B56FFFFFB6}"/>
              </a:ext>
            </a:extLst>
          </p:cNvPr>
          <p:cNvPicPr>
            <a:picLocks noChangeAspect="1"/>
          </p:cNvPicPr>
          <p:nvPr userDrawn="1"/>
        </p:nvPicPr>
        <p:blipFill>
          <a:blip r:embed="rId2" cstate="screen">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a:ext>
            </a:extLst>
          </a:blip>
          <a:srcRect/>
          <a:stretch/>
        </p:blipFill>
        <p:spPr>
          <a:xfrm>
            <a:off x="0" y="0"/>
            <a:ext cx="9144000" cy="5143500"/>
          </a:xfrm>
          <a:prstGeom prst="rect">
            <a:avLst/>
          </a:prstGeom>
        </p:spPr>
      </p:pic>
    </p:spTree>
    <p:extLst>
      <p:ext uri="{BB962C8B-B14F-4D97-AF65-F5344CB8AC3E}">
        <p14:creationId xmlns:p14="http://schemas.microsoft.com/office/powerpoint/2010/main" val="35758654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Blank Slide (No backgroun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99577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Slide v2">
    <p:spTree>
      <p:nvGrpSpPr>
        <p:cNvPr id="1" name=""/>
        <p:cNvGrpSpPr/>
        <p:nvPr/>
      </p:nvGrpSpPr>
      <p:grpSpPr>
        <a:xfrm>
          <a:off x="0" y="0"/>
          <a:ext cx="0" cy="0"/>
          <a:chOff x="0" y="0"/>
          <a:chExt cx="0" cy="0"/>
        </a:xfrm>
      </p:grpSpPr>
      <p:pic>
        <p:nvPicPr>
          <p:cNvPr id="6" name="Picture 5" descr="A person posing for the camera&#10;&#10;Description automatically generated">
            <a:extLst>
              <a:ext uri="{FF2B5EF4-FFF2-40B4-BE49-F238E27FC236}">
                <a16:creationId xmlns:a16="http://schemas.microsoft.com/office/drawing/2014/main" id="{1078BA14-A2AD-4943-8319-87ABF0DB16C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4" name="Slide Number Placeholder 5">
            <a:extLst>
              <a:ext uri="{FF2B5EF4-FFF2-40B4-BE49-F238E27FC236}">
                <a16:creationId xmlns:a16="http://schemas.microsoft.com/office/drawing/2014/main" id="{B42ED155-5399-1E4E-8D11-D92389ED9F39}"/>
              </a:ext>
            </a:extLst>
          </p:cNvPr>
          <p:cNvSpPr>
            <a:spLocks noGrp="1"/>
          </p:cNvSpPr>
          <p:nvPr>
            <p:ph type="sldNum" sz="quarter" idx="4"/>
          </p:nvPr>
        </p:nvSpPr>
        <p:spPr>
          <a:xfrm>
            <a:off x="378372" y="4547078"/>
            <a:ext cx="2133600" cy="273844"/>
          </a:xfrm>
          <a:prstGeom prst="rect">
            <a:avLst/>
          </a:prstGeom>
        </p:spPr>
        <p:txBody>
          <a:bodyPr vert="horz" lIns="91440" tIns="45720" rIns="91440" bIns="45720" rtlCol="0" anchor="ctr"/>
          <a:lstStyle>
            <a:lvl1pPr algn="l">
              <a:defRPr sz="1200">
                <a:solidFill>
                  <a:schemeClr val="tx1"/>
                </a:solidFill>
              </a:defRPr>
            </a:lvl1pPr>
          </a:lstStyle>
          <a:p>
            <a:fld id="{B5B27BE3-B6F7-1A40-8B3F-3EF7DC1A8ED5}" type="slidenum">
              <a:rPr lang="en-US" smtClean="0"/>
              <a:pPr/>
              <a:t>‹#›</a:t>
            </a:fld>
            <a:endParaRPr lang="en-US" dirty="0"/>
          </a:p>
        </p:txBody>
      </p:sp>
      <p:sp>
        <p:nvSpPr>
          <p:cNvPr id="2" name="Title 1">
            <a:extLst>
              <a:ext uri="{FF2B5EF4-FFF2-40B4-BE49-F238E27FC236}">
                <a16:creationId xmlns:a16="http://schemas.microsoft.com/office/drawing/2014/main" id="{D9AC0B45-1CA5-804D-9E46-6D836703E8AF}"/>
              </a:ext>
            </a:extLst>
          </p:cNvPr>
          <p:cNvSpPr>
            <a:spLocks noGrp="1"/>
          </p:cNvSpPr>
          <p:nvPr>
            <p:ph type="title"/>
          </p:nvPr>
        </p:nvSpPr>
        <p:spPr>
          <a:xfrm>
            <a:off x="378372" y="2143125"/>
            <a:ext cx="4540869" cy="857250"/>
          </a:xfrm>
        </p:spPr>
        <p:txBody>
          <a:bodyPr>
            <a:noAutofit/>
          </a:bodyPr>
          <a:lstStyle>
            <a:lvl1pPr algn="l">
              <a:defRPr sz="2400"/>
            </a:lvl1pPr>
          </a:lstStyle>
          <a:p>
            <a:r>
              <a:rPr lang="en-US"/>
              <a:t>Click to edit Master title style</a:t>
            </a:r>
            <a:endParaRPr lang="en-US" dirty="0"/>
          </a:p>
        </p:txBody>
      </p:sp>
    </p:spTree>
    <p:extLst>
      <p:ext uri="{BB962C8B-B14F-4D97-AF65-F5344CB8AC3E}">
        <p14:creationId xmlns:p14="http://schemas.microsoft.com/office/powerpoint/2010/main" val="1549437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vider Slide v3">
    <p:spTree>
      <p:nvGrpSpPr>
        <p:cNvPr id="1" name=""/>
        <p:cNvGrpSpPr/>
        <p:nvPr/>
      </p:nvGrpSpPr>
      <p:grpSpPr>
        <a:xfrm>
          <a:off x="0" y="0"/>
          <a:ext cx="0" cy="0"/>
          <a:chOff x="0" y="0"/>
          <a:chExt cx="0" cy="0"/>
        </a:xfrm>
      </p:grpSpPr>
      <p:pic>
        <p:nvPicPr>
          <p:cNvPr id="6" name="Picture 5" descr="A person in a white shirt&#10;&#10;Description automatically generated">
            <a:extLst>
              <a:ext uri="{FF2B5EF4-FFF2-40B4-BE49-F238E27FC236}">
                <a16:creationId xmlns:a16="http://schemas.microsoft.com/office/drawing/2014/main" id="{E5D0AEB4-37D0-1343-A283-F7453FA06B82}"/>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4" name="Slide Number Placeholder 5">
            <a:extLst>
              <a:ext uri="{FF2B5EF4-FFF2-40B4-BE49-F238E27FC236}">
                <a16:creationId xmlns:a16="http://schemas.microsoft.com/office/drawing/2014/main" id="{B42ED155-5399-1E4E-8D11-D92389ED9F39}"/>
              </a:ext>
            </a:extLst>
          </p:cNvPr>
          <p:cNvSpPr>
            <a:spLocks noGrp="1"/>
          </p:cNvSpPr>
          <p:nvPr>
            <p:ph type="sldNum" sz="quarter" idx="4"/>
          </p:nvPr>
        </p:nvSpPr>
        <p:spPr>
          <a:xfrm>
            <a:off x="378372" y="4547078"/>
            <a:ext cx="2133600" cy="273844"/>
          </a:xfrm>
          <a:prstGeom prst="rect">
            <a:avLst/>
          </a:prstGeom>
        </p:spPr>
        <p:txBody>
          <a:bodyPr vert="horz" lIns="91440" tIns="45720" rIns="91440" bIns="45720" rtlCol="0" anchor="ctr"/>
          <a:lstStyle>
            <a:lvl1pPr algn="l">
              <a:defRPr sz="1200">
                <a:solidFill>
                  <a:schemeClr val="tx1"/>
                </a:solidFill>
              </a:defRPr>
            </a:lvl1pPr>
          </a:lstStyle>
          <a:p>
            <a:fld id="{B5B27BE3-B6F7-1A40-8B3F-3EF7DC1A8ED5}" type="slidenum">
              <a:rPr lang="en-US" smtClean="0"/>
              <a:pPr/>
              <a:t>‹#›</a:t>
            </a:fld>
            <a:endParaRPr lang="en-US" dirty="0"/>
          </a:p>
        </p:txBody>
      </p:sp>
      <p:sp>
        <p:nvSpPr>
          <p:cNvPr id="2" name="Title 1">
            <a:extLst>
              <a:ext uri="{FF2B5EF4-FFF2-40B4-BE49-F238E27FC236}">
                <a16:creationId xmlns:a16="http://schemas.microsoft.com/office/drawing/2014/main" id="{D9AC0B45-1CA5-804D-9E46-6D836703E8AF}"/>
              </a:ext>
            </a:extLst>
          </p:cNvPr>
          <p:cNvSpPr>
            <a:spLocks noGrp="1"/>
          </p:cNvSpPr>
          <p:nvPr>
            <p:ph type="title"/>
          </p:nvPr>
        </p:nvSpPr>
        <p:spPr>
          <a:xfrm>
            <a:off x="378372" y="2143125"/>
            <a:ext cx="4540869" cy="857250"/>
          </a:xfrm>
        </p:spPr>
        <p:txBody>
          <a:bodyPr>
            <a:noAutofit/>
          </a:bodyPr>
          <a:lstStyle>
            <a:lvl1pPr algn="l">
              <a:defRPr sz="2400"/>
            </a:lvl1pPr>
          </a:lstStyle>
          <a:p>
            <a:r>
              <a:rPr lang="en-US"/>
              <a:t>Click to edit Master title style</a:t>
            </a:r>
            <a:endParaRPr lang="en-US" dirty="0"/>
          </a:p>
        </p:txBody>
      </p:sp>
    </p:spTree>
    <p:extLst>
      <p:ext uri="{BB962C8B-B14F-4D97-AF65-F5344CB8AC3E}">
        <p14:creationId xmlns:p14="http://schemas.microsoft.com/office/powerpoint/2010/main" val="2783782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 Slide v4">
    <p:spTree>
      <p:nvGrpSpPr>
        <p:cNvPr id="1" name=""/>
        <p:cNvGrpSpPr/>
        <p:nvPr/>
      </p:nvGrpSpPr>
      <p:grpSpPr>
        <a:xfrm>
          <a:off x="0" y="0"/>
          <a:ext cx="0" cy="0"/>
          <a:chOff x="0" y="0"/>
          <a:chExt cx="0" cy="0"/>
        </a:xfrm>
      </p:grpSpPr>
      <p:pic>
        <p:nvPicPr>
          <p:cNvPr id="5" name="Picture 4" descr="A picture containing boy, holding, young, board&#10;&#10;Description automatically generated">
            <a:extLst>
              <a:ext uri="{FF2B5EF4-FFF2-40B4-BE49-F238E27FC236}">
                <a16:creationId xmlns:a16="http://schemas.microsoft.com/office/drawing/2014/main" id="{319F6B48-BDC0-084B-9CBE-CF90C1AAB73E}"/>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4" name="Slide Number Placeholder 5">
            <a:extLst>
              <a:ext uri="{FF2B5EF4-FFF2-40B4-BE49-F238E27FC236}">
                <a16:creationId xmlns:a16="http://schemas.microsoft.com/office/drawing/2014/main" id="{B42ED155-5399-1E4E-8D11-D92389ED9F39}"/>
              </a:ext>
            </a:extLst>
          </p:cNvPr>
          <p:cNvSpPr>
            <a:spLocks noGrp="1"/>
          </p:cNvSpPr>
          <p:nvPr>
            <p:ph type="sldNum" sz="quarter" idx="4"/>
          </p:nvPr>
        </p:nvSpPr>
        <p:spPr>
          <a:xfrm>
            <a:off x="378372" y="4547078"/>
            <a:ext cx="2133600" cy="273844"/>
          </a:xfrm>
          <a:prstGeom prst="rect">
            <a:avLst/>
          </a:prstGeom>
        </p:spPr>
        <p:txBody>
          <a:bodyPr vert="horz" lIns="91440" tIns="45720" rIns="91440" bIns="45720" rtlCol="0" anchor="ctr"/>
          <a:lstStyle>
            <a:lvl1pPr algn="l">
              <a:defRPr sz="1200">
                <a:solidFill>
                  <a:schemeClr val="tx1"/>
                </a:solidFill>
              </a:defRPr>
            </a:lvl1pPr>
          </a:lstStyle>
          <a:p>
            <a:fld id="{B5B27BE3-B6F7-1A40-8B3F-3EF7DC1A8ED5}" type="slidenum">
              <a:rPr lang="en-US" smtClean="0"/>
              <a:pPr/>
              <a:t>‹#›</a:t>
            </a:fld>
            <a:endParaRPr lang="en-US" dirty="0"/>
          </a:p>
        </p:txBody>
      </p:sp>
      <p:sp>
        <p:nvSpPr>
          <p:cNvPr id="2" name="Title 1">
            <a:extLst>
              <a:ext uri="{FF2B5EF4-FFF2-40B4-BE49-F238E27FC236}">
                <a16:creationId xmlns:a16="http://schemas.microsoft.com/office/drawing/2014/main" id="{D9AC0B45-1CA5-804D-9E46-6D836703E8AF}"/>
              </a:ext>
            </a:extLst>
          </p:cNvPr>
          <p:cNvSpPr>
            <a:spLocks noGrp="1"/>
          </p:cNvSpPr>
          <p:nvPr>
            <p:ph type="title"/>
          </p:nvPr>
        </p:nvSpPr>
        <p:spPr>
          <a:xfrm>
            <a:off x="378372" y="2143125"/>
            <a:ext cx="4540869" cy="857250"/>
          </a:xfrm>
        </p:spPr>
        <p:txBody>
          <a:bodyPr>
            <a:noAutofit/>
          </a:bodyPr>
          <a:lstStyle>
            <a:lvl1pPr algn="l">
              <a:defRPr sz="2400"/>
            </a:lvl1pPr>
          </a:lstStyle>
          <a:p>
            <a:r>
              <a:rPr lang="en-US"/>
              <a:t>Click to edit Master title style</a:t>
            </a:r>
            <a:endParaRPr lang="en-US" dirty="0"/>
          </a:p>
        </p:txBody>
      </p:sp>
    </p:spTree>
    <p:extLst>
      <p:ext uri="{BB962C8B-B14F-4D97-AF65-F5344CB8AC3E}">
        <p14:creationId xmlns:p14="http://schemas.microsoft.com/office/powerpoint/2010/main" val="25278557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vider Slide v5">
    <p:spTree>
      <p:nvGrpSpPr>
        <p:cNvPr id="1" name=""/>
        <p:cNvGrpSpPr/>
        <p:nvPr/>
      </p:nvGrpSpPr>
      <p:grpSpPr>
        <a:xfrm>
          <a:off x="0" y="0"/>
          <a:ext cx="0" cy="0"/>
          <a:chOff x="0" y="0"/>
          <a:chExt cx="0" cy="0"/>
        </a:xfrm>
      </p:grpSpPr>
      <p:pic>
        <p:nvPicPr>
          <p:cNvPr id="6" name="Picture 5" descr="A close up of a person&#10;&#10;Description automatically generated">
            <a:extLst>
              <a:ext uri="{FF2B5EF4-FFF2-40B4-BE49-F238E27FC236}">
                <a16:creationId xmlns:a16="http://schemas.microsoft.com/office/drawing/2014/main" id="{FFBA79D9-FDF9-8746-BF46-5330249D39F8}"/>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4" name="Slide Number Placeholder 5">
            <a:extLst>
              <a:ext uri="{FF2B5EF4-FFF2-40B4-BE49-F238E27FC236}">
                <a16:creationId xmlns:a16="http://schemas.microsoft.com/office/drawing/2014/main" id="{B42ED155-5399-1E4E-8D11-D92389ED9F39}"/>
              </a:ext>
            </a:extLst>
          </p:cNvPr>
          <p:cNvSpPr>
            <a:spLocks noGrp="1"/>
          </p:cNvSpPr>
          <p:nvPr>
            <p:ph type="sldNum" sz="quarter" idx="4"/>
          </p:nvPr>
        </p:nvSpPr>
        <p:spPr>
          <a:xfrm>
            <a:off x="378372" y="4547078"/>
            <a:ext cx="2133600" cy="273844"/>
          </a:xfrm>
          <a:prstGeom prst="rect">
            <a:avLst/>
          </a:prstGeom>
        </p:spPr>
        <p:txBody>
          <a:bodyPr vert="horz" lIns="91440" tIns="45720" rIns="91440" bIns="45720" rtlCol="0" anchor="ctr"/>
          <a:lstStyle>
            <a:lvl1pPr algn="l">
              <a:defRPr sz="1200">
                <a:solidFill>
                  <a:schemeClr val="tx1"/>
                </a:solidFill>
              </a:defRPr>
            </a:lvl1pPr>
          </a:lstStyle>
          <a:p>
            <a:fld id="{B5B27BE3-B6F7-1A40-8B3F-3EF7DC1A8ED5}" type="slidenum">
              <a:rPr lang="en-US" smtClean="0"/>
              <a:pPr/>
              <a:t>‹#›</a:t>
            </a:fld>
            <a:endParaRPr lang="en-US" dirty="0"/>
          </a:p>
        </p:txBody>
      </p:sp>
      <p:sp>
        <p:nvSpPr>
          <p:cNvPr id="2" name="Title 1">
            <a:extLst>
              <a:ext uri="{FF2B5EF4-FFF2-40B4-BE49-F238E27FC236}">
                <a16:creationId xmlns:a16="http://schemas.microsoft.com/office/drawing/2014/main" id="{D9AC0B45-1CA5-804D-9E46-6D836703E8AF}"/>
              </a:ext>
            </a:extLst>
          </p:cNvPr>
          <p:cNvSpPr>
            <a:spLocks noGrp="1"/>
          </p:cNvSpPr>
          <p:nvPr>
            <p:ph type="title"/>
          </p:nvPr>
        </p:nvSpPr>
        <p:spPr>
          <a:xfrm>
            <a:off x="378372" y="2143125"/>
            <a:ext cx="4540869" cy="857250"/>
          </a:xfrm>
        </p:spPr>
        <p:txBody>
          <a:bodyPr>
            <a:noAutofit/>
          </a:bodyPr>
          <a:lstStyle>
            <a:lvl1pPr algn="l">
              <a:defRPr sz="2400"/>
            </a:lvl1pPr>
          </a:lstStyle>
          <a:p>
            <a:r>
              <a:rPr lang="en-US"/>
              <a:t>Click to edit Master title style</a:t>
            </a:r>
            <a:endParaRPr lang="en-US" dirty="0"/>
          </a:p>
        </p:txBody>
      </p:sp>
    </p:spTree>
    <p:extLst>
      <p:ext uri="{BB962C8B-B14F-4D97-AF65-F5344CB8AC3E}">
        <p14:creationId xmlns:p14="http://schemas.microsoft.com/office/powerpoint/2010/main" val="2938849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genda Slide">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12231CC-4300-6D46-A6D3-D4B3E346CEC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2" name="Title 1">
            <a:extLst>
              <a:ext uri="{FF2B5EF4-FFF2-40B4-BE49-F238E27FC236}">
                <a16:creationId xmlns:a16="http://schemas.microsoft.com/office/drawing/2014/main" id="{FA83420D-2E46-D048-B8AF-E7481CF7A0B9}"/>
              </a:ext>
            </a:extLst>
          </p:cNvPr>
          <p:cNvSpPr>
            <a:spLocks noGrp="1"/>
          </p:cNvSpPr>
          <p:nvPr>
            <p:ph type="title"/>
          </p:nvPr>
        </p:nvSpPr>
        <p:spPr/>
        <p:txBody>
          <a:bodyPr>
            <a:normAutofit/>
          </a:bodyPr>
          <a:lstStyle>
            <a:lvl1pPr algn="l">
              <a:defRPr sz="2400"/>
            </a:lvl1pPr>
          </a:lstStyle>
          <a:p>
            <a:r>
              <a:rPr lang="en-US"/>
              <a:t>Click to edit Master title style</a:t>
            </a:r>
            <a:endParaRPr lang="en-US" dirty="0"/>
          </a:p>
        </p:txBody>
      </p:sp>
      <p:sp>
        <p:nvSpPr>
          <p:cNvPr id="6" name="Text Placeholder 5">
            <a:extLst>
              <a:ext uri="{FF2B5EF4-FFF2-40B4-BE49-F238E27FC236}">
                <a16:creationId xmlns:a16="http://schemas.microsoft.com/office/drawing/2014/main" id="{53571AB7-0400-4344-866C-3E015149E07A}"/>
              </a:ext>
            </a:extLst>
          </p:cNvPr>
          <p:cNvSpPr>
            <a:spLocks noGrp="1"/>
          </p:cNvSpPr>
          <p:nvPr>
            <p:ph type="body" sz="quarter" idx="10"/>
          </p:nvPr>
        </p:nvSpPr>
        <p:spPr>
          <a:xfrm>
            <a:off x="457200" y="1249363"/>
            <a:ext cx="8229600" cy="2633662"/>
          </a:xfrm>
        </p:spPr>
        <p:txBody>
          <a:bodyPr>
            <a:normAutofit/>
          </a:bodyPr>
          <a:lstStyle>
            <a:lvl1pPr>
              <a:defRPr sz="1500" b="0">
                <a:solidFill>
                  <a:schemeClr val="tx1"/>
                </a:solidFill>
              </a:defRPr>
            </a:lvl1pPr>
            <a:lvl2pPr>
              <a:defRPr sz="1500" b="0">
                <a:solidFill>
                  <a:schemeClr val="tx1"/>
                </a:solidFill>
              </a:defRPr>
            </a:lvl2pPr>
            <a:lvl3pPr>
              <a:defRPr sz="1500" b="0">
                <a:solidFill>
                  <a:schemeClr val="tx1"/>
                </a:solidFill>
              </a:defRPr>
            </a:lvl3pPr>
            <a:lvl4pPr>
              <a:defRPr sz="1500" b="0">
                <a:solidFill>
                  <a:schemeClr val="tx1"/>
                </a:solidFill>
              </a:defRPr>
            </a:lvl4pPr>
            <a:lvl5pPr>
              <a:defRPr sz="1500" b="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Slide Number Placeholder 10">
            <a:extLst>
              <a:ext uri="{FF2B5EF4-FFF2-40B4-BE49-F238E27FC236}">
                <a16:creationId xmlns:a16="http://schemas.microsoft.com/office/drawing/2014/main" id="{57C36EE2-5445-A845-8E63-45A0996F4FDC}"/>
              </a:ext>
            </a:extLst>
          </p:cNvPr>
          <p:cNvSpPr>
            <a:spLocks noGrp="1"/>
          </p:cNvSpPr>
          <p:nvPr>
            <p:ph type="sldNum" sz="quarter" idx="13"/>
          </p:nvPr>
        </p:nvSpPr>
        <p:spPr>
          <a:xfrm>
            <a:off x="457200" y="4611005"/>
            <a:ext cx="2133600" cy="273844"/>
          </a:xfrm>
        </p:spPr>
        <p:txBody>
          <a:bodyPr/>
          <a:lstStyle>
            <a:lvl1pPr algn="l">
              <a:defRPr>
                <a:solidFill>
                  <a:schemeClr val="tx1"/>
                </a:solidFill>
              </a:defRPr>
            </a:lvl1pPr>
          </a:lstStyle>
          <a:p>
            <a:fld id="{B5B27BE3-B6F7-1A40-8B3F-3EF7DC1A8ED5}" type="slidenum">
              <a:rPr lang="en-US" smtClean="0"/>
              <a:pPr/>
              <a:t>‹#›</a:t>
            </a:fld>
            <a:endParaRPr lang="en-US" dirty="0"/>
          </a:p>
        </p:txBody>
      </p:sp>
    </p:spTree>
    <p:extLst>
      <p:ext uri="{BB962C8B-B14F-4D97-AF65-F5344CB8AC3E}">
        <p14:creationId xmlns:p14="http://schemas.microsoft.com/office/powerpoint/2010/main" val="7263739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D80784D-5F13-8D4E-9FEE-8F0627EADC3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4" name="Slide Number Placeholder 5">
            <a:extLst>
              <a:ext uri="{FF2B5EF4-FFF2-40B4-BE49-F238E27FC236}">
                <a16:creationId xmlns:a16="http://schemas.microsoft.com/office/drawing/2014/main" id="{B42ED155-5399-1E4E-8D11-D92389ED9F39}"/>
              </a:ext>
            </a:extLst>
          </p:cNvPr>
          <p:cNvSpPr>
            <a:spLocks noGrp="1"/>
          </p:cNvSpPr>
          <p:nvPr>
            <p:ph type="sldNum" sz="quarter" idx="4"/>
          </p:nvPr>
        </p:nvSpPr>
        <p:spPr>
          <a:xfrm>
            <a:off x="447820" y="4604951"/>
            <a:ext cx="2133600" cy="273844"/>
          </a:xfrm>
          <a:prstGeom prst="rect">
            <a:avLst/>
          </a:prstGeom>
        </p:spPr>
        <p:txBody>
          <a:bodyPr vert="horz" lIns="91440" tIns="45720" rIns="91440" bIns="45720" rtlCol="0" anchor="ctr"/>
          <a:lstStyle>
            <a:lvl1pPr algn="l">
              <a:defRPr sz="1200">
                <a:solidFill>
                  <a:schemeClr val="tx1"/>
                </a:solidFill>
              </a:defRPr>
            </a:lvl1pPr>
          </a:lstStyle>
          <a:p>
            <a:fld id="{B5B27BE3-B6F7-1A40-8B3F-3EF7DC1A8ED5}" type="slidenum">
              <a:rPr lang="en-US" smtClean="0"/>
              <a:pPr/>
              <a:t>‹#›</a:t>
            </a:fld>
            <a:endParaRPr lang="en-US" dirty="0"/>
          </a:p>
        </p:txBody>
      </p:sp>
    </p:spTree>
    <p:extLst>
      <p:ext uri="{BB962C8B-B14F-4D97-AF65-F5344CB8AC3E}">
        <p14:creationId xmlns:p14="http://schemas.microsoft.com/office/powerpoint/2010/main" val="1306462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Content v2">
    <p:spTree>
      <p:nvGrpSpPr>
        <p:cNvPr id="1" name=""/>
        <p:cNvGrpSpPr/>
        <p:nvPr/>
      </p:nvGrpSpPr>
      <p:grpSpPr>
        <a:xfrm>
          <a:off x="0" y="0"/>
          <a:ext cx="0" cy="0"/>
          <a:chOff x="0" y="0"/>
          <a:chExt cx="0" cy="0"/>
        </a:xfrm>
      </p:grpSpPr>
      <p:pic>
        <p:nvPicPr>
          <p:cNvPr id="5" name="Picture 4" descr="A person posing for the camera&#10;&#10;Description automatically generated">
            <a:extLst>
              <a:ext uri="{FF2B5EF4-FFF2-40B4-BE49-F238E27FC236}">
                <a16:creationId xmlns:a16="http://schemas.microsoft.com/office/drawing/2014/main" id="{384D88A1-4781-6A44-8B9C-8AE196082D48}"/>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4" name="Slide Number Placeholder 5">
            <a:extLst>
              <a:ext uri="{FF2B5EF4-FFF2-40B4-BE49-F238E27FC236}">
                <a16:creationId xmlns:a16="http://schemas.microsoft.com/office/drawing/2014/main" id="{B42ED155-5399-1E4E-8D11-D92389ED9F39}"/>
              </a:ext>
            </a:extLst>
          </p:cNvPr>
          <p:cNvSpPr>
            <a:spLocks noGrp="1"/>
          </p:cNvSpPr>
          <p:nvPr>
            <p:ph type="sldNum" sz="quarter" idx="4"/>
          </p:nvPr>
        </p:nvSpPr>
        <p:spPr>
          <a:xfrm>
            <a:off x="447820" y="4604951"/>
            <a:ext cx="2133600" cy="273844"/>
          </a:xfrm>
          <a:prstGeom prst="rect">
            <a:avLst/>
          </a:prstGeom>
        </p:spPr>
        <p:txBody>
          <a:bodyPr vert="horz" lIns="91440" tIns="45720" rIns="91440" bIns="45720" rtlCol="0" anchor="ctr"/>
          <a:lstStyle>
            <a:lvl1pPr algn="l">
              <a:defRPr sz="1200">
                <a:solidFill>
                  <a:schemeClr val="tx1"/>
                </a:solidFill>
              </a:defRPr>
            </a:lvl1pPr>
          </a:lstStyle>
          <a:p>
            <a:fld id="{B5B27BE3-B6F7-1A40-8B3F-3EF7DC1A8ED5}" type="slidenum">
              <a:rPr lang="en-US" smtClean="0"/>
              <a:pPr/>
              <a:t>‹#›</a:t>
            </a:fld>
            <a:endParaRPr lang="en-US" dirty="0"/>
          </a:p>
        </p:txBody>
      </p:sp>
    </p:spTree>
    <p:extLst>
      <p:ext uri="{BB962C8B-B14F-4D97-AF65-F5344CB8AC3E}">
        <p14:creationId xmlns:p14="http://schemas.microsoft.com/office/powerpoint/2010/main" val="1861458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5B27BE3-B6F7-1A40-8B3F-3EF7DC1A8ED5}" type="slidenum">
              <a:rPr lang="en-US" smtClean="0"/>
              <a:t>‹#›</a:t>
            </a:fld>
            <a:endParaRPr lang="en-US" dirty="0"/>
          </a:p>
        </p:txBody>
      </p:sp>
    </p:spTree>
    <p:extLst>
      <p:ext uri="{BB962C8B-B14F-4D97-AF65-F5344CB8AC3E}">
        <p14:creationId xmlns:p14="http://schemas.microsoft.com/office/powerpoint/2010/main" val="1941193578"/>
      </p:ext>
    </p:extLst>
  </p:cSld>
  <p:clrMap bg1="lt1" tx1="dk1" bg2="lt2" tx2="dk2" accent1="accent1" accent2="accent2" accent3="accent3" accent4="accent4" accent5="accent5" accent6="accent6" hlink="hlink" folHlink="folHlink"/>
  <p:sldLayoutIdLst>
    <p:sldLayoutId id="2147483659" r:id="rId1"/>
    <p:sldLayoutId id="2147483658" r:id="rId2"/>
    <p:sldLayoutId id="2147483669" r:id="rId3"/>
    <p:sldLayoutId id="2147483670" r:id="rId4"/>
    <p:sldLayoutId id="2147483671" r:id="rId5"/>
    <p:sldLayoutId id="2147483672" r:id="rId6"/>
    <p:sldLayoutId id="2147483657" r:id="rId7"/>
    <p:sldLayoutId id="2147483656" r:id="rId8"/>
    <p:sldLayoutId id="2147483673" r:id="rId9"/>
    <p:sldLayoutId id="2147483674" r:id="rId10"/>
    <p:sldLayoutId id="2147483675" r:id="rId11"/>
    <p:sldLayoutId id="2147483676" r:id="rId12"/>
    <p:sldLayoutId id="2147483662" r:id="rId13"/>
    <p:sldLayoutId id="2147483660" r:id="rId14"/>
    <p:sldLayoutId id="2147483664" r:id="rId15"/>
    <p:sldLayoutId id="2147483661" r:id="rId16"/>
    <p:sldLayoutId id="2147483663" r:id="rId17"/>
    <p:sldLayoutId id="2147483666" r:id="rId18"/>
    <p:sldLayoutId id="2147483665" r:id="rId19"/>
    <p:sldLayoutId id="2147483667" r:id="rId20"/>
    <p:sldLayoutId id="2147483668" r:id="rId21"/>
  </p:sldLayoutIdLst>
  <p:hf sldNum="0" hdr="0" ftr="0" dt="0"/>
  <p:txStyles>
    <p:titleStyle>
      <a:lvl1pPr algn="ctr" defTabSz="457200" rtl="0" eaLnBrk="1" latinLnBrk="0" hangingPunct="1">
        <a:spcBef>
          <a:spcPct val="0"/>
        </a:spcBef>
        <a:buNone/>
        <a:defRPr sz="2400" b="1" kern="1200">
          <a:solidFill>
            <a:srgbClr val="0072CE"/>
          </a:solidFill>
          <a:latin typeface="+mj-lt"/>
          <a:ea typeface="+mj-ea"/>
          <a:cs typeface="+mj-cs"/>
        </a:defRPr>
      </a:lvl1pPr>
    </p:titleStyle>
    <p:bodyStyle>
      <a:lvl1pPr marL="342900" indent="-342900" algn="l" defTabSz="457200" rtl="0" eaLnBrk="1" latinLnBrk="0" hangingPunct="1">
        <a:spcBef>
          <a:spcPct val="20000"/>
        </a:spcBef>
        <a:buFont typeface="Arial"/>
        <a:buChar char="•"/>
        <a:defRPr sz="900" kern="1200">
          <a:solidFill>
            <a:schemeClr val="tx1">
              <a:lumMod val="65000"/>
              <a:lumOff val="35000"/>
            </a:schemeClr>
          </a:solidFill>
          <a:latin typeface="+mn-lt"/>
          <a:ea typeface="+mn-ea"/>
          <a:cs typeface="+mn-cs"/>
        </a:defRPr>
      </a:lvl1pPr>
      <a:lvl2pPr marL="742950" indent="-285750" algn="l" defTabSz="457200" rtl="0" eaLnBrk="1" latinLnBrk="0" hangingPunct="1">
        <a:spcBef>
          <a:spcPct val="20000"/>
        </a:spcBef>
        <a:buFont typeface="Arial"/>
        <a:buChar char="–"/>
        <a:defRPr sz="900" kern="1200">
          <a:solidFill>
            <a:schemeClr val="tx1">
              <a:lumMod val="65000"/>
              <a:lumOff val="35000"/>
            </a:schemeClr>
          </a:solidFill>
          <a:latin typeface="+mn-lt"/>
          <a:ea typeface="+mn-ea"/>
          <a:cs typeface="+mn-cs"/>
        </a:defRPr>
      </a:lvl2pPr>
      <a:lvl3pPr marL="1143000" indent="-228600" algn="l" defTabSz="457200" rtl="0" eaLnBrk="1" latinLnBrk="0" hangingPunct="1">
        <a:spcBef>
          <a:spcPct val="20000"/>
        </a:spcBef>
        <a:buFont typeface="Arial"/>
        <a:buChar char="•"/>
        <a:defRPr sz="900" kern="1200">
          <a:solidFill>
            <a:schemeClr val="tx1">
              <a:lumMod val="65000"/>
              <a:lumOff val="35000"/>
            </a:schemeClr>
          </a:solidFill>
          <a:latin typeface="+mn-lt"/>
          <a:ea typeface="+mn-ea"/>
          <a:cs typeface="+mn-cs"/>
        </a:defRPr>
      </a:lvl3pPr>
      <a:lvl4pPr marL="1600200" indent="-228600" algn="l" defTabSz="457200" rtl="0" eaLnBrk="1" latinLnBrk="0" hangingPunct="1">
        <a:spcBef>
          <a:spcPct val="20000"/>
        </a:spcBef>
        <a:buFont typeface="Arial"/>
        <a:buChar char="–"/>
        <a:defRPr sz="900" kern="1200">
          <a:solidFill>
            <a:schemeClr val="tx1">
              <a:lumMod val="65000"/>
              <a:lumOff val="35000"/>
            </a:schemeClr>
          </a:solidFill>
          <a:latin typeface="+mn-lt"/>
          <a:ea typeface="+mn-ea"/>
          <a:cs typeface="+mn-cs"/>
        </a:defRPr>
      </a:lvl4pPr>
      <a:lvl5pPr marL="2057400" indent="-228600" algn="l" defTabSz="457200" rtl="0" eaLnBrk="1" latinLnBrk="0" hangingPunct="1">
        <a:spcBef>
          <a:spcPct val="20000"/>
        </a:spcBef>
        <a:buFont typeface="Arial"/>
        <a:buChar char="»"/>
        <a:defRPr sz="900" kern="1200">
          <a:solidFill>
            <a:schemeClr val="tx1">
              <a:lumMod val="65000"/>
              <a:lumOff val="3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2441" y="3540673"/>
            <a:ext cx="8324016" cy="694142"/>
          </a:xfrm>
        </p:spPr>
        <p:txBody>
          <a:bodyPr>
            <a:normAutofit fontScale="90000"/>
          </a:bodyPr>
          <a:lstStyle/>
          <a:p>
            <a:r>
              <a:rPr lang="en-GB" sz="2000" dirty="0">
                <a:solidFill>
                  <a:schemeClr val="tx2">
                    <a:lumMod val="75000"/>
                  </a:schemeClr>
                </a:solidFill>
              </a:rPr>
              <a:t>Section and Warning Notice Update </a:t>
            </a:r>
            <a:br>
              <a:rPr lang="en-GB" sz="2000" dirty="0">
                <a:solidFill>
                  <a:schemeClr val="tx2">
                    <a:lumMod val="75000"/>
                  </a:schemeClr>
                </a:solidFill>
              </a:rPr>
            </a:br>
            <a:r>
              <a:rPr lang="en-GB" sz="2000" dirty="0">
                <a:solidFill>
                  <a:schemeClr val="tx2">
                    <a:lumMod val="75000"/>
                  </a:schemeClr>
                </a:solidFill>
              </a:rPr>
              <a:t>Reporting for October 2022</a:t>
            </a:r>
            <a:endParaRPr lang="en-GB" sz="2000" b="0" dirty="0">
              <a:solidFill>
                <a:schemeClr val="tx2">
                  <a:lumMod val="75000"/>
                </a:schemeClr>
              </a:solidFill>
            </a:endParaRPr>
          </a:p>
        </p:txBody>
      </p:sp>
      <p:sp>
        <p:nvSpPr>
          <p:cNvPr id="3" name="Text Placeholder 2"/>
          <p:cNvSpPr>
            <a:spLocks noGrp="1"/>
          </p:cNvSpPr>
          <p:nvPr>
            <p:ph type="body" sz="quarter" idx="10"/>
          </p:nvPr>
        </p:nvSpPr>
        <p:spPr>
          <a:xfrm>
            <a:off x="4305300" y="4443366"/>
            <a:ext cx="4506913" cy="265815"/>
          </a:xfrm>
        </p:spPr>
        <p:txBody>
          <a:bodyPr/>
          <a:lstStyle/>
          <a:p>
            <a:r>
              <a:rPr lang="en-GB" dirty="0"/>
              <a:t> Quality Committee</a:t>
            </a:r>
          </a:p>
          <a:p>
            <a:r>
              <a:rPr lang="en-GB" dirty="0"/>
              <a:t>29 November 2022</a:t>
            </a:r>
          </a:p>
        </p:txBody>
      </p:sp>
    </p:spTree>
    <p:extLst>
      <p:ext uri="{BB962C8B-B14F-4D97-AF65-F5344CB8AC3E}">
        <p14:creationId xmlns:p14="http://schemas.microsoft.com/office/powerpoint/2010/main" val="35669797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txBox="1">
            <a:spLocks/>
          </p:cNvSpPr>
          <p:nvPr/>
        </p:nvSpPr>
        <p:spPr>
          <a:xfrm>
            <a:off x="0" y="0"/>
            <a:ext cx="8915400" cy="418356"/>
          </a:xfrm>
          <a:prstGeom prst="rect">
            <a:avLst/>
          </a:prstGeom>
        </p:spPr>
        <p:txBody>
          <a:bodyPr anchor="t">
            <a:noAutofit/>
          </a:bodyPr>
          <a:lstStyle>
            <a:lvl1pPr algn="l" defTabSz="457200" rtl="0" eaLnBrk="1" latinLnBrk="0" hangingPunct="1">
              <a:spcBef>
                <a:spcPct val="0"/>
              </a:spcBef>
              <a:buNone/>
              <a:defRPr sz="4400" b="0" i="0" kern="1200">
                <a:solidFill>
                  <a:srgbClr val="0072C6"/>
                </a:solidFill>
                <a:latin typeface="Arial"/>
                <a:ea typeface="+mj-ea"/>
                <a:cs typeface="Arial"/>
              </a:defRPr>
            </a:lvl1pPr>
          </a:lstStyle>
          <a:p>
            <a:r>
              <a:rPr lang="en-GB" sz="1800" b="1" dirty="0">
                <a:solidFill>
                  <a:schemeClr val="tx2">
                    <a:lumMod val="75000"/>
                  </a:schemeClr>
                </a:solidFill>
                <a:latin typeface="Frutiger" panose="020B0602020204020204" pitchFamily="34" charset="0"/>
              </a:rPr>
              <a:t>Summary of Progress</a:t>
            </a:r>
          </a:p>
        </p:txBody>
      </p:sp>
      <p:sp>
        <p:nvSpPr>
          <p:cNvPr id="9" name="TextBox 8"/>
          <p:cNvSpPr txBox="1"/>
          <p:nvPr/>
        </p:nvSpPr>
        <p:spPr>
          <a:xfrm>
            <a:off x="123093" y="232089"/>
            <a:ext cx="8792307" cy="4862870"/>
          </a:xfrm>
          <a:prstGeom prst="rect">
            <a:avLst/>
          </a:prstGeom>
          <a:noFill/>
        </p:spPr>
        <p:txBody>
          <a:bodyPr wrap="square" rtlCol="0">
            <a:spAutoFit/>
          </a:bodyPr>
          <a:lstStyle/>
          <a:p>
            <a:pPr marL="171450" lvl="1" indent="-171450" algn="just">
              <a:buFont typeface="Arial" panose="020B0604020202020204" pitchFamily="34" charset="0"/>
              <a:buChar char="•"/>
            </a:pPr>
            <a:r>
              <a:rPr lang="en-GB" sz="1000" dirty="0">
                <a:latin typeface="Frutiger" panose="020B0602020204020204" pitchFamily="34" charset="0"/>
              </a:rPr>
              <a:t>This report details the progress against the Section and Warning Notices during October 2022, following the transition from the 2021/22 IQIP to the new 2022/23 Compliance Plan which went live April 2022. </a:t>
            </a:r>
          </a:p>
          <a:p>
            <a:pPr marL="171450" lvl="1" indent="-171450" algn="just">
              <a:buFont typeface="Arial" panose="020B0604020202020204" pitchFamily="34" charset="0"/>
              <a:buChar char="•"/>
            </a:pPr>
            <a:endParaRPr lang="en-GB" sz="1000" dirty="0">
              <a:latin typeface="Frutiger" panose="020B0602020204020204" pitchFamily="34" charset="0"/>
            </a:endParaRPr>
          </a:p>
          <a:p>
            <a:pPr marL="171450" lvl="1" indent="-171450" algn="just">
              <a:buFont typeface="Arial" panose="020B0604020202020204" pitchFamily="34" charset="0"/>
              <a:buChar char="•"/>
            </a:pPr>
            <a:r>
              <a:rPr lang="en-GB" sz="1000" dirty="0">
                <a:latin typeface="Frutiger" panose="020B0602020204020204" pitchFamily="34" charset="0"/>
              </a:rPr>
              <a:t>There are 4 Section &amp; Warning Notice Conditions on the Trust Certificate of Registration.   All 4 Section 31 Conditions have been closed internally by the Trust Evidence Assurance Group and moved to business as usual and incorporated into the 2022/23 Compliance Plan and </a:t>
            </a:r>
            <a:r>
              <a:rPr lang="en-GB" sz="1000" dirty="0">
                <a:latin typeface="Frutiger"/>
              </a:rPr>
              <a:t>monitored as part of business as usual at both Divisional and Corporate level. </a:t>
            </a:r>
            <a:endParaRPr lang="en-GB" sz="1000" dirty="0">
              <a:latin typeface="Frutiger" panose="020B0602020204020204" pitchFamily="34" charset="0"/>
            </a:endParaRPr>
          </a:p>
          <a:p>
            <a:pPr marL="0" lvl="1" algn="just"/>
            <a:endParaRPr lang="en-GB" sz="1000" dirty="0">
              <a:latin typeface="Frutiger" panose="020B0602020204020204" pitchFamily="34" charset="0"/>
            </a:endParaRPr>
          </a:p>
          <a:p>
            <a:pPr marL="171450" lvl="1" indent="-171450" algn="just">
              <a:buFont typeface="Arial" panose="020B0604020202020204" pitchFamily="34" charset="0"/>
              <a:buChar char="•"/>
            </a:pPr>
            <a:r>
              <a:rPr lang="en-GB" sz="1000" b="1" dirty="0">
                <a:latin typeface="Frutiger" panose="020B0602020204020204" pitchFamily="34" charset="0"/>
              </a:rPr>
              <a:t>4/4 = 100% of all Section and Warning Notice conditions have been approved and moved to Business as Usual.</a:t>
            </a:r>
          </a:p>
          <a:p>
            <a:pPr marL="0" lvl="1" algn="just"/>
            <a:endParaRPr lang="en-GB" sz="1000" dirty="0">
              <a:latin typeface="Frutiger" panose="020B0602020204020204" pitchFamily="34" charset="0"/>
            </a:endParaRPr>
          </a:p>
          <a:p>
            <a:pPr marL="171450" lvl="1" indent="-171450" algn="just">
              <a:buFont typeface="Arial" panose="020B0604020202020204" pitchFamily="34" charset="0"/>
              <a:buChar char="•"/>
            </a:pPr>
            <a:r>
              <a:rPr lang="en-GB" sz="1000" dirty="0">
                <a:latin typeface="Frutiger" panose="020B0602020204020204" pitchFamily="34" charset="0"/>
              </a:rPr>
              <a:t>A decision was made not to submit a formal application at this time to request the lifting of 3 of the remaining Section 31 Conditions relating to Maternity Services and Diagnostic Imaging.  The rationale for this decision is detailed below:</a:t>
            </a:r>
          </a:p>
          <a:p>
            <a:pPr marL="171450" lvl="1" indent="-171450" algn="just">
              <a:buFont typeface="Arial" panose="020B0604020202020204" pitchFamily="34" charset="0"/>
              <a:buChar char="•"/>
            </a:pPr>
            <a:r>
              <a:rPr lang="en-GB" sz="1000" b="1" dirty="0">
                <a:latin typeface="Frutiger" panose="020B0602020204020204" pitchFamily="34" charset="0"/>
              </a:rPr>
              <a:t>Maternity Services:  </a:t>
            </a:r>
            <a:r>
              <a:rPr lang="en-GB" sz="1000" dirty="0">
                <a:latin typeface="Frutiger" panose="020B0602020204020204" pitchFamily="34" charset="0"/>
              </a:rPr>
              <a:t>Although monthly audits are completed for MEOWs, the results remain below the required compliance standard.  Therefore the team have requested a further 6 months to meet the required compliance standard and have agreed recovery actions.</a:t>
            </a:r>
          </a:p>
          <a:p>
            <a:pPr marL="171450" lvl="1" indent="-171450" algn="just">
              <a:buFont typeface="Arial" panose="020B0604020202020204" pitchFamily="34" charset="0"/>
              <a:buChar char="•"/>
            </a:pPr>
            <a:r>
              <a:rPr lang="en-GB" sz="1000" b="1" dirty="0">
                <a:latin typeface="Frutiger" panose="020B0602020204020204" pitchFamily="34" charset="0"/>
              </a:rPr>
              <a:t>Diagnostic Imaging:  </a:t>
            </a:r>
            <a:r>
              <a:rPr lang="en-GB" sz="1000" dirty="0">
                <a:latin typeface="Frutiger" panose="020B0602020204020204" pitchFamily="34" charset="0"/>
              </a:rPr>
              <a:t>Due to a lack of robust evidence regarding the escalation of Significant Findings, as part of agreed recovery actions a complex process is underway with AGFA to program the RIS system to create an automated escalation process for Significant Findings together with audit process.  The second Radiology Condition relates to having a robust system in place to facilitate effective clinical governance.  In view of the need for further evidence relating to significant findings, any application to request the lifting of the 2 remaining Radiology Conditions will need to be submitted simultaneously.   </a:t>
            </a:r>
            <a:endParaRPr lang="en-GB" sz="1000" b="1" u="sng" dirty="0">
              <a:latin typeface="Frutiger" panose="020B0602020204020204" pitchFamily="34" charset="0"/>
            </a:endParaRPr>
          </a:p>
          <a:p>
            <a:pPr marL="171450" lvl="1" indent="-171450" algn="just">
              <a:buFont typeface="Arial" panose="020B0604020202020204" pitchFamily="34" charset="0"/>
              <a:buChar char="•"/>
            </a:pPr>
            <a:endParaRPr lang="en-GB" sz="1000" dirty="0">
              <a:highlight>
                <a:srgbClr val="FFFF00"/>
              </a:highlight>
              <a:latin typeface="Frutiger" panose="020B0602020204020204" pitchFamily="34" charset="0"/>
            </a:endParaRPr>
          </a:p>
          <a:p>
            <a:pPr marL="171450" lvl="1" indent="-171450" algn="just">
              <a:buFont typeface="Arial" panose="020B0604020202020204" pitchFamily="34" charset="0"/>
              <a:buChar char="•"/>
            </a:pPr>
            <a:r>
              <a:rPr lang="en-GB" sz="1000" dirty="0">
                <a:latin typeface="Frutiger" panose="020B0602020204020204" pitchFamily="34" charset="0"/>
              </a:rPr>
              <a:t>Advice was sought on how to progress the closing of the 4th condition (triage of patients within 15mins) at the monthly QEH/CQC relationship meeting in September.  It was agreed that evidence will be required to detail changes made and improved compliance, appreciating there will be variation depending on operational pressures.  Particular evidence and assurance is required for paediatric patients regarding the 15min triage recognising these patients can deteriorate quickly.  Evidence of the average triage times to all direct ED areas, details of incidents relating to triage and complaint data. Discussions are ongoing with the Emergency Department leadership team to review evidence and changes made. As part of this the CQC have been invited for an informal visit in January 2023 which will include a visit to the Emergency Department.  A decision has been taken to temporary split Urgent &amp; Emergency Care from the Division of Medicine with a dedicated Senior Leadership Team to provide strengthened focus on the Urgent &amp; Emergency care pathway. </a:t>
            </a:r>
          </a:p>
          <a:p>
            <a:pPr marL="171450" lvl="1" indent="-171450" algn="just">
              <a:buFont typeface="Arial" panose="020B0604020202020204" pitchFamily="34" charset="0"/>
              <a:buChar char="•"/>
            </a:pPr>
            <a:endParaRPr lang="en-GB" sz="1000" b="1" dirty="0">
              <a:latin typeface="Frutiger" panose="020B0602020204020204" pitchFamily="34" charset="0"/>
            </a:endParaRPr>
          </a:p>
          <a:p>
            <a:pPr algn="just"/>
            <a:r>
              <a:rPr lang="en-GB" sz="1000" b="1" dirty="0">
                <a:latin typeface="Frutiger" panose="020B0602020204020204" pitchFamily="34" charset="0"/>
              </a:rPr>
              <a:t>The Quality Committee is asked to: </a:t>
            </a:r>
          </a:p>
          <a:p>
            <a:pPr marL="171450" lvl="1" indent="-171450" algn="just">
              <a:buFont typeface="Arial" panose="020B0604020202020204" pitchFamily="34" charset="0"/>
              <a:buChar char="•"/>
            </a:pPr>
            <a:r>
              <a:rPr lang="en-GB" sz="1000" dirty="0">
                <a:latin typeface="Frutiger" panose="020B0602020204020204" pitchFamily="34" charset="0"/>
              </a:rPr>
              <a:t>Note the current 2022/23 Compliance Plan position as at Month 07</a:t>
            </a:r>
          </a:p>
          <a:p>
            <a:pPr marL="171450" lvl="1" indent="-171450" algn="just">
              <a:buFont typeface="Arial" panose="020B0604020202020204" pitchFamily="34" charset="0"/>
              <a:buChar char="•"/>
            </a:pPr>
            <a:r>
              <a:rPr lang="en-GB" sz="1000" dirty="0">
                <a:latin typeface="Frutiger" panose="020B0602020204020204" pitchFamily="34" charset="0"/>
              </a:rPr>
              <a:t>Note the update regarding the remaining 4 Section 31 Notices</a:t>
            </a:r>
          </a:p>
        </p:txBody>
      </p:sp>
    </p:spTree>
    <p:extLst>
      <p:ext uri="{BB962C8B-B14F-4D97-AF65-F5344CB8AC3E}">
        <p14:creationId xmlns:p14="http://schemas.microsoft.com/office/powerpoint/2010/main" val="25262929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8832"/>
            <a:ext cx="8229600" cy="273844"/>
          </a:xfrm>
        </p:spPr>
        <p:txBody>
          <a:bodyPr/>
          <a:lstStyle/>
          <a:p>
            <a:r>
              <a:rPr lang="en-GB" dirty="0"/>
              <a:t>Summary of Progress – Maternity &amp; Midwifery Services</a:t>
            </a:r>
          </a:p>
        </p:txBody>
      </p:sp>
      <p:sp>
        <p:nvSpPr>
          <p:cNvPr id="3" name="Text Placeholder 2"/>
          <p:cNvSpPr>
            <a:spLocks noGrp="1"/>
          </p:cNvSpPr>
          <p:nvPr>
            <p:ph type="body" sz="quarter" idx="14"/>
          </p:nvPr>
        </p:nvSpPr>
        <p:spPr>
          <a:xfrm>
            <a:off x="83825" y="410766"/>
            <a:ext cx="8793421" cy="4103204"/>
          </a:xfrm>
          <a:ln>
            <a:noFill/>
          </a:ln>
        </p:spPr>
        <p:txBody>
          <a:bodyPr>
            <a:noAutofit/>
          </a:bodyPr>
          <a:lstStyle/>
          <a:p>
            <a:pPr algn="just"/>
            <a:r>
              <a:rPr lang="en-GB" sz="1000" b="1" dirty="0">
                <a:latin typeface="Frutiger" panose="020B0602020204020204" pitchFamily="34" charset="0"/>
              </a:rPr>
              <a:t>The Registered Provider will ensure that there is appropriate escalation of deteriorating patients in line with current guidelines and best practice. With full medical handover at 9am and 7pm, with ward rounds at 12.30pm and 5pm. </a:t>
            </a:r>
          </a:p>
          <a:p>
            <a:pPr algn="just"/>
            <a:endParaRPr lang="en-GB" sz="400" dirty="0">
              <a:latin typeface="Frutiger" panose="020B0602020204020204" pitchFamily="34" charset="0"/>
            </a:endParaRPr>
          </a:p>
          <a:p>
            <a:pPr algn="just"/>
            <a:endParaRPr lang="en-GB" sz="400" dirty="0">
              <a:latin typeface="Frutiger" panose="020B0602020204020204" pitchFamily="34" charset="0"/>
            </a:endParaRPr>
          </a:p>
          <a:p>
            <a:pPr algn="just"/>
            <a:r>
              <a:rPr lang="en-GB" sz="1000" b="1" dirty="0">
                <a:latin typeface="Frutiger" panose="020B0602020204020204" pitchFamily="34" charset="0"/>
              </a:rPr>
              <a:t>Progress Update</a:t>
            </a:r>
          </a:p>
          <a:p>
            <a:pPr algn="just"/>
            <a:r>
              <a:rPr lang="en-GB" sz="1000" dirty="0">
                <a:latin typeface="Frutiger" panose="020B0602020204020204" pitchFamily="34" charset="0"/>
              </a:rPr>
              <a:t>Medical handovers form part of the Maternity Improvement Plan, in order to provide maximum oversight and assurance that responsible clinicians remain regularly sighted on patient care and any potential escalation requirements. Regular MEOWS audits are undertaken to ensure patients are having their MEOWS scores documented promptly, with any required escalation also actioned, and documented, and MEOWS scores re-taken where necessary.</a:t>
            </a:r>
          </a:p>
          <a:p>
            <a:pPr algn="just"/>
            <a:endParaRPr lang="en-GB" sz="1000" dirty="0">
              <a:latin typeface="Frutiger" panose="020B0602020204020204" pitchFamily="34" charset="0"/>
            </a:endParaRPr>
          </a:p>
          <a:p>
            <a:pPr algn="just"/>
            <a:r>
              <a:rPr lang="en-GB" sz="1000" b="1" dirty="0">
                <a:latin typeface="Frutiger" panose="020B0602020204020204" pitchFamily="34" charset="0"/>
              </a:rPr>
              <a:t>Risk &amp; Mitigations</a:t>
            </a:r>
          </a:p>
          <a:p>
            <a:pPr algn="just"/>
            <a:r>
              <a:rPr lang="en-GB" sz="1000" dirty="0">
                <a:latin typeface="Frutiger" panose="020B0602020204020204" pitchFamily="34" charset="0"/>
              </a:rPr>
              <a:t>There has been a recent trend in recently completed Serious Incident investigations in relation to missed opportunities to escalate deteriorating patients as early as possible. Learning points have been identified from these investigation and robust communication throughout the division is in place in relation to these learning points, including discussion at Clinical Governance, “Six Slides” learning packs assembled, and “hot” and “cold” staff debrief sessions.</a:t>
            </a:r>
          </a:p>
          <a:p>
            <a:pPr algn="just"/>
            <a:endParaRPr lang="en-GB" sz="1000" dirty="0">
              <a:latin typeface="Frutiger" panose="020B0602020204020204" pitchFamily="34" charset="0"/>
            </a:endParaRPr>
          </a:p>
          <a:p>
            <a:pPr algn="just"/>
            <a:r>
              <a:rPr lang="en-GB" sz="1000" dirty="0">
                <a:latin typeface="Frutiger" panose="020B0602020204020204" pitchFamily="34" charset="0"/>
              </a:rPr>
              <a:t>MEOWS audit data for September and October have revealed some concerns in relation to escalation plans being documented effectively. Ward managers and Matrons have informed staff of areas where improvements must be made, and communication is ongoing to develop clear action points via staff meetings and huddles.</a:t>
            </a:r>
          </a:p>
          <a:p>
            <a:pPr algn="just"/>
            <a:endParaRPr lang="en-GB" sz="1000" dirty="0">
              <a:latin typeface="Frutiger" panose="020B0602020204020204" pitchFamily="34" charset="0"/>
            </a:endParaRPr>
          </a:p>
          <a:p>
            <a:pPr algn="just"/>
            <a:r>
              <a:rPr lang="en-GB" sz="1000" b="1" dirty="0">
                <a:latin typeface="Frutiger" panose="020B0602020204020204" pitchFamily="34" charset="0"/>
              </a:rPr>
              <a:t>Next Steps</a:t>
            </a:r>
          </a:p>
          <a:p>
            <a:pPr algn="just"/>
            <a:r>
              <a:rPr lang="en-GB" sz="1000" dirty="0">
                <a:latin typeface="Frutiger" panose="020B0602020204020204" pitchFamily="34" charset="0"/>
              </a:rPr>
              <a:t>Medical handovers to be embedded in consultant schedules as part of job planning.</a:t>
            </a:r>
          </a:p>
          <a:p>
            <a:pPr algn="just"/>
            <a:endParaRPr lang="en-GB" sz="1000" dirty="0">
              <a:latin typeface="Frutiger" panose="020B0602020204020204" pitchFamily="34" charset="0"/>
            </a:endParaRPr>
          </a:p>
          <a:p>
            <a:pPr algn="just"/>
            <a:r>
              <a:rPr lang="en-GB" sz="1000" dirty="0">
                <a:latin typeface="Frutiger" panose="020B0602020204020204" pitchFamily="34" charset="0"/>
              </a:rPr>
              <a:t>Further MEOWS audits ongoing and further interrogation of data to be undertaken to identify any key areas of concern.</a:t>
            </a:r>
          </a:p>
          <a:p>
            <a:pPr algn="just"/>
            <a:endParaRPr lang="en-GB" sz="400" dirty="0">
              <a:latin typeface="Frutiger" panose="020B0602020204020204" pitchFamily="34" charset="0"/>
            </a:endParaRPr>
          </a:p>
        </p:txBody>
      </p:sp>
    </p:spTree>
    <p:extLst>
      <p:ext uri="{BB962C8B-B14F-4D97-AF65-F5344CB8AC3E}">
        <p14:creationId xmlns:p14="http://schemas.microsoft.com/office/powerpoint/2010/main" val="21001283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5754"/>
            <a:ext cx="8229600" cy="273844"/>
          </a:xfrm>
        </p:spPr>
        <p:txBody>
          <a:bodyPr/>
          <a:lstStyle/>
          <a:p>
            <a:r>
              <a:rPr lang="en-GB" dirty="0"/>
              <a:t>Summary of Progress – Urgent &amp; Emergency Care</a:t>
            </a:r>
            <a:br>
              <a:rPr lang="en-GB" dirty="0"/>
            </a:br>
            <a:endParaRPr lang="en-GB" dirty="0"/>
          </a:p>
        </p:txBody>
      </p:sp>
      <p:sp>
        <p:nvSpPr>
          <p:cNvPr id="3" name="Text Placeholder 2"/>
          <p:cNvSpPr>
            <a:spLocks noGrp="1"/>
          </p:cNvSpPr>
          <p:nvPr>
            <p:ph type="body" sz="quarter" idx="14"/>
          </p:nvPr>
        </p:nvSpPr>
        <p:spPr>
          <a:xfrm>
            <a:off x="83825" y="459598"/>
            <a:ext cx="8793421" cy="4103204"/>
          </a:xfrm>
          <a:ln>
            <a:noFill/>
          </a:ln>
        </p:spPr>
        <p:txBody>
          <a:bodyPr>
            <a:noAutofit/>
          </a:bodyPr>
          <a:lstStyle/>
          <a:p>
            <a:pPr lvl="0"/>
            <a:r>
              <a:rPr lang="en-GB" sz="1000" b="1" dirty="0">
                <a:latin typeface="Frutiger" panose="020B0602020204020204" pitchFamily="34" charset="0"/>
              </a:rPr>
              <a:t>The registered provider must ensure that there is an effective system in place to robustly assess all patients who present to the ED in line with relevant national clinical guidelines within 15 minutes of arrival.</a:t>
            </a:r>
          </a:p>
          <a:p>
            <a:pPr algn="just"/>
            <a:r>
              <a:rPr lang="en-GB" sz="1000" dirty="0">
                <a:latin typeface="Frutiger" panose="020B0602020204020204" pitchFamily="34" charset="0"/>
              </a:rPr>
              <a:t>  </a:t>
            </a:r>
          </a:p>
          <a:p>
            <a:pPr algn="just"/>
            <a:r>
              <a:rPr lang="en-GB" sz="1000" b="1" dirty="0">
                <a:solidFill>
                  <a:schemeClr val="tx1">
                    <a:lumMod val="50000"/>
                  </a:schemeClr>
                </a:solidFill>
                <a:latin typeface="Frutiger" panose="020B0602020204020204" pitchFamily="34" charset="0"/>
              </a:rPr>
              <a:t>Progress Update</a:t>
            </a:r>
          </a:p>
          <a:p>
            <a:pPr marL="171450" indent="-171450" algn="just">
              <a:buFont typeface="Arial" panose="020B0604020202020204" pitchFamily="34" charset="0"/>
              <a:buChar char="•"/>
            </a:pPr>
            <a:r>
              <a:rPr lang="en-GB" sz="1000" dirty="0">
                <a:solidFill>
                  <a:schemeClr val="tx1">
                    <a:lumMod val="50000"/>
                  </a:schemeClr>
                </a:solidFill>
                <a:latin typeface="Frutiger" panose="020B0602020204020204" pitchFamily="34" charset="0"/>
              </a:rPr>
              <a:t>A double up triage/streaming pilot has been commenced within ED to support improvement in achieving 15 minute triage standards. This means that two RNs  instead of 1RN with the support of an extra HCA , who commences ECGs, bloods and observations triage on arrival. </a:t>
            </a:r>
          </a:p>
          <a:p>
            <a:pPr algn="just"/>
            <a:endParaRPr lang="en-GB" sz="1000" dirty="0">
              <a:solidFill>
                <a:srgbClr val="FF0000"/>
              </a:solidFill>
              <a:latin typeface="Frutiger" panose="020B0602020204020204" pitchFamily="34" charset="0"/>
            </a:endParaRPr>
          </a:p>
          <a:p>
            <a:pPr algn="just"/>
            <a:r>
              <a:rPr lang="en-GB" sz="1000" b="1" dirty="0">
                <a:solidFill>
                  <a:schemeClr val="tx1">
                    <a:lumMod val="50000"/>
                  </a:schemeClr>
                </a:solidFill>
                <a:latin typeface="Frutiger" panose="020B0602020204020204" pitchFamily="34" charset="0"/>
              </a:rPr>
              <a:t>Risk &amp; Mitigations</a:t>
            </a:r>
          </a:p>
          <a:p>
            <a:pPr marL="171450" indent="-171450" algn="just">
              <a:buFont typeface="Arial" panose="020B0604020202020204" pitchFamily="34" charset="0"/>
              <a:buChar char="•"/>
            </a:pPr>
            <a:r>
              <a:rPr lang="en-GB" sz="1000" dirty="0">
                <a:solidFill>
                  <a:schemeClr val="tx1">
                    <a:lumMod val="50000"/>
                  </a:schemeClr>
                </a:solidFill>
                <a:latin typeface="Frutiger" panose="020B0602020204020204" pitchFamily="34" charset="0"/>
              </a:rPr>
              <a:t>The pilot is dependent on available staff so could be at risk with short term sickness. Mitigations are that the shifts have been put out to bank and could utilise agency workforce if required. There is also clear direction that the pilot must be protected and escalation to seniors is required to utilise the allocated staff elsewhere within the department</a:t>
            </a:r>
          </a:p>
          <a:p>
            <a:pPr algn="just"/>
            <a:endParaRPr lang="en-GB" sz="1000" dirty="0">
              <a:solidFill>
                <a:srgbClr val="FF0000"/>
              </a:solidFill>
              <a:latin typeface="Frutiger" panose="020B0602020204020204" pitchFamily="34" charset="0"/>
            </a:endParaRPr>
          </a:p>
          <a:p>
            <a:pPr algn="just"/>
            <a:r>
              <a:rPr lang="en-GB" sz="1000" b="1" dirty="0">
                <a:solidFill>
                  <a:schemeClr val="tx1">
                    <a:lumMod val="50000"/>
                  </a:schemeClr>
                </a:solidFill>
                <a:latin typeface="Frutiger" panose="020B0602020204020204" pitchFamily="34" charset="0"/>
              </a:rPr>
              <a:t>Next Steps</a:t>
            </a:r>
          </a:p>
          <a:p>
            <a:pPr marL="171450" indent="-171450" algn="just">
              <a:buFont typeface="Arial" panose="020B0604020202020204" pitchFamily="34" charset="0"/>
              <a:buChar char="•"/>
            </a:pPr>
            <a:r>
              <a:rPr lang="en-GB" sz="1000" dirty="0">
                <a:solidFill>
                  <a:schemeClr val="tx1">
                    <a:lumMod val="50000"/>
                  </a:schemeClr>
                </a:solidFill>
                <a:latin typeface="Frutiger" panose="020B0602020204020204" pitchFamily="34" charset="0"/>
              </a:rPr>
              <a:t>This pilot will run for 4 weeks after which feedback and performance data will be analysed and outcome provided. It is expected that this will become business as usual as improvements have been seen from commencement of the pilot.</a:t>
            </a:r>
            <a:endParaRPr lang="en-GB" sz="1000" dirty="0">
              <a:solidFill>
                <a:srgbClr val="FF0000"/>
              </a:solidFill>
              <a:latin typeface="Frutiger" panose="020B0602020204020204" pitchFamily="34" charset="0"/>
            </a:endParaRPr>
          </a:p>
          <a:p>
            <a:pPr algn="just"/>
            <a:endParaRPr lang="en-GB" sz="400" dirty="0">
              <a:latin typeface="Frutiger" panose="020B0602020204020204" pitchFamily="34" charset="0"/>
            </a:endParaRPr>
          </a:p>
        </p:txBody>
      </p:sp>
    </p:spTree>
    <p:extLst>
      <p:ext uri="{BB962C8B-B14F-4D97-AF65-F5344CB8AC3E}">
        <p14:creationId xmlns:p14="http://schemas.microsoft.com/office/powerpoint/2010/main" val="35678796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8832"/>
            <a:ext cx="8229600" cy="273844"/>
          </a:xfrm>
        </p:spPr>
        <p:txBody>
          <a:bodyPr/>
          <a:lstStyle/>
          <a:p>
            <a:r>
              <a:rPr lang="en-GB" dirty="0"/>
              <a:t>Summary of Progress – Diagnostic Imaging</a:t>
            </a:r>
          </a:p>
        </p:txBody>
      </p:sp>
      <p:sp>
        <p:nvSpPr>
          <p:cNvPr id="3" name="Text Placeholder 2"/>
          <p:cNvSpPr>
            <a:spLocks noGrp="1"/>
          </p:cNvSpPr>
          <p:nvPr>
            <p:ph type="body" sz="quarter" idx="14"/>
          </p:nvPr>
        </p:nvSpPr>
        <p:spPr>
          <a:xfrm>
            <a:off x="83825" y="401984"/>
            <a:ext cx="8793421" cy="4103204"/>
          </a:xfrm>
          <a:ln>
            <a:noFill/>
          </a:ln>
        </p:spPr>
        <p:txBody>
          <a:bodyPr>
            <a:noAutofit/>
          </a:bodyPr>
          <a:lstStyle/>
          <a:p>
            <a:pPr lvl="0"/>
            <a:r>
              <a:rPr lang="en-GB" sz="1000" b="1" dirty="0">
                <a:latin typeface="Frutiger" panose="020B0602020204020204" pitchFamily="34" charset="0"/>
              </a:rPr>
              <a:t>The registered provider must ensure that an effective system is in place for the regular oversight of the appropriate escalation of significant findings. This should include diagnostic imaging undertaken out of hours to ensure that any patients at risk are escalated appropriately.</a:t>
            </a:r>
          </a:p>
          <a:p>
            <a:pPr lvl="0"/>
            <a:endParaRPr lang="en-GB" sz="1000" b="1" dirty="0">
              <a:latin typeface="Frutiger" panose="020B0602020204020204" pitchFamily="34" charset="0"/>
            </a:endParaRPr>
          </a:p>
          <a:p>
            <a:pPr lvl="0"/>
            <a:endParaRPr lang="en-GB" sz="1000" b="1" dirty="0">
              <a:latin typeface="Frutiger" panose="020B0602020204020204" pitchFamily="34" charset="0"/>
            </a:endParaRPr>
          </a:p>
          <a:p>
            <a:pPr algn="just"/>
            <a:r>
              <a:rPr lang="en-GB" sz="1000" b="1" dirty="0">
                <a:latin typeface="Frutiger" panose="020B0602020204020204" pitchFamily="34" charset="0"/>
              </a:rPr>
              <a:t>Progress Update</a:t>
            </a:r>
          </a:p>
          <a:p>
            <a:pPr algn="just"/>
            <a:r>
              <a:rPr lang="en-GB" sz="1000" dirty="0">
                <a:latin typeface="Frutiger" panose="020B0602020204020204" pitchFamily="34" charset="0"/>
              </a:rPr>
              <a:t>This is linked to Phase 2 of the Radiology Information System (RIS)</a:t>
            </a:r>
            <a:r>
              <a:rPr lang="en-GB" sz="1000" dirty="0">
                <a:solidFill>
                  <a:srgbClr val="FF0000"/>
                </a:solidFill>
                <a:latin typeface="Frutiger" panose="020B0602020204020204" pitchFamily="34" charset="0"/>
              </a:rPr>
              <a:t> </a:t>
            </a:r>
            <a:r>
              <a:rPr lang="en-GB" sz="1000" dirty="0">
                <a:latin typeface="Frutiger" panose="020B0602020204020204" pitchFamily="34" charset="0"/>
              </a:rPr>
              <a:t>project and a paper has been presented to the Safe Executive Group regarding part of this action what part.  The Radiology Team will audit the systems use after 2-3 months to evidence sustainability. </a:t>
            </a:r>
          </a:p>
          <a:p>
            <a:pPr algn="just"/>
            <a:endParaRPr lang="en-GB" sz="1000" dirty="0">
              <a:latin typeface="Frutiger" panose="020B0602020204020204" pitchFamily="34" charset="0"/>
            </a:endParaRPr>
          </a:p>
          <a:p>
            <a:pPr algn="just"/>
            <a:endParaRPr lang="en-GB" sz="1000" dirty="0">
              <a:latin typeface="Frutiger" panose="020B0602020204020204" pitchFamily="34" charset="0"/>
            </a:endParaRPr>
          </a:p>
          <a:p>
            <a:pPr algn="just"/>
            <a:r>
              <a:rPr lang="en-GB" sz="1000" b="1" dirty="0">
                <a:latin typeface="Frutiger" panose="020B0602020204020204" pitchFamily="34" charset="0"/>
              </a:rPr>
              <a:t>Risk &amp; Mitigations</a:t>
            </a:r>
          </a:p>
          <a:p>
            <a:pPr algn="just"/>
            <a:r>
              <a:rPr lang="en-GB" sz="1000" dirty="0">
                <a:latin typeface="Frutiger" panose="020B0602020204020204" pitchFamily="34" charset="0"/>
              </a:rPr>
              <a:t>Current process in place with established lines of communication for significant findings.  Reliant on Medical Secretaries  but reports available on ICE in full as per normal process. Out Of Hours (OOH) provider has mechanisms in place to escalate to clinicians significant findings. OOH reporting provider has audit process to monitor process. </a:t>
            </a:r>
          </a:p>
          <a:p>
            <a:pPr algn="just"/>
            <a:endParaRPr lang="en-GB" sz="1000" dirty="0">
              <a:latin typeface="Frutiger" panose="020B0602020204020204" pitchFamily="34" charset="0"/>
            </a:endParaRPr>
          </a:p>
          <a:p>
            <a:pPr algn="just"/>
            <a:endParaRPr lang="en-GB" sz="1000" dirty="0">
              <a:latin typeface="Frutiger" panose="020B0602020204020204" pitchFamily="34" charset="0"/>
            </a:endParaRPr>
          </a:p>
          <a:p>
            <a:pPr algn="just"/>
            <a:r>
              <a:rPr lang="en-GB" sz="1000" b="1" dirty="0">
                <a:latin typeface="Frutiger" panose="020B0602020204020204" pitchFamily="34" charset="0"/>
              </a:rPr>
              <a:t>Next Steps</a:t>
            </a:r>
          </a:p>
          <a:p>
            <a:pPr lvl="0"/>
            <a:r>
              <a:rPr lang="en-GB" sz="1000" dirty="0">
                <a:latin typeface="Frutiger" panose="020B0602020204020204" pitchFamily="34" charset="0"/>
              </a:rPr>
              <a:t>New alert system to be implemented and this will feed into planned audits of the system to ensure effectiveness. </a:t>
            </a:r>
          </a:p>
          <a:p>
            <a:pPr lvl="0"/>
            <a:endParaRPr lang="en-GB" sz="1000" dirty="0">
              <a:latin typeface="Frutiger" panose="020B0602020204020204" pitchFamily="34" charset="0"/>
            </a:endParaRPr>
          </a:p>
          <a:p>
            <a:pPr lvl="0"/>
            <a:endParaRPr lang="en-GB" sz="800" b="1" dirty="0">
              <a:latin typeface="Frutiger" panose="020B0602020204020204" pitchFamily="34" charset="0"/>
            </a:endParaRPr>
          </a:p>
          <a:p>
            <a:pPr algn="just"/>
            <a:endParaRPr lang="en-GB" sz="400" dirty="0">
              <a:latin typeface="Frutiger" panose="020B0602020204020204" pitchFamily="34" charset="0"/>
            </a:endParaRPr>
          </a:p>
        </p:txBody>
      </p:sp>
    </p:spTree>
    <p:extLst>
      <p:ext uri="{BB962C8B-B14F-4D97-AF65-F5344CB8AC3E}">
        <p14:creationId xmlns:p14="http://schemas.microsoft.com/office/powerpoint/2010/main" val="9616249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8832"/>
            <a:ext cx="8229600" cy="273844"/>
          </a:xfrm>
        </p:spPr>
        <p:txBody>
          <a:bodyPr/>
          <a:lstStyle/>
          <a:p>
            <a:r>
              <a:rPr lang="en-GB" dirty="0"/>
              <a:t>Summary of Progress – Diagnostic Imaging</a:t>
            </a:r>
          </a:p>
        </p:txBody>
      </p:sp>
      <p:sp>
        <p:nvSpPr>
          <p:cNvPr id="3" name="Text Placeholder 2"/>
          <p:cNvSpPr>
            <a:spLocks noGrp="1"/>
          </p:cNvSpPr>
          <p:nvPr>
            <p:ph type="body" sz="quarter" idx="14"/>
          </p:nvPr>
        </p:nvSpPr>
        <p:spPr>
          <a:xfrm>
            <a:off x="83825" y="322676"/>
            <a:ext cx="8793421" cy="4103204"/>
          </a:xfrm>
          <a:ln>
            <a:noFill/>
          </a:ln>
        </p:spPr>
        <p:txBody>
          <a:bodyPr>
            <a:noAutofit/>
          </a:bodyPr>
          <a:lstStyle/>
          <a:p>
            <a:pPr lvl="0"/>
            <a:r>
              <a:rPr lang="en-GB" sz="1000" b="1" dirty="0">
                <a:latin typeface="Frutiger" panose="020B0602020204020204" pitchFamily="34" charset="0"/>
              </a:rPr>
              <a:t>The registered provider must ensure that there is robust system in place to facilitate effective clinical governance within the diagnostic imaging department. This is to include oversight of training, compliance to scope of practice, learning from incidents and escalation processes. The registered provider must ensure that there is a systematic approach to audit to measure compliance with protocols, processes and professional standards. The registered provider must ensure that there are processes in place for effective communication within the Diagnostic Imaging Department. </a:t>
            </a:r>
          </a:p>
          <a:p>
            <a:pPr lvl="0"/>
            <a:endParaRPr lang="en-GB" sz="1000" b="1" dirty="0">
              <a:latin typeface="Frutiger" panose="020B0602020204020204" pitchFamily="34" charset="0"/>
            </a:endParaRPr>
          </a:p>
          <a:p>
            <a:pPr algn="just"/>
            <a:r>
              <a:rPr lang="en-GB" sz="1000" b="1" dirty="0">
                <a:latin typeface="Frutiger" panose="020B0602020204020204" pitchFamily="34" charset="0"/>
              </a:rPr>
              <a:t>Progress Update</a:t>
            </a:r>
          </a:p>
          <a:p>
            <a:pPr algn="just"/>
            <a:r>
              <a:rPr lang="en-GB" sz="1000" dirty="0">
                <a:latin typeface="Frutiger" panose="020B0602020204020204" pitchFamily="34" charset="0"/>
              </a:rPr>
              <a:t>Substantive Radiology Risk and Governance Manager in post.  Department has a robust rolling audit plan and reporting mechanisms to share and disseminate results to staff and Divisional Leadership Team.   Departmental staff meetings now taking place on a regular basis with focus on learning from incidents. Senior Leadership Team have regular meetings with Clinical Director to ensure departmental wide communication  and established escalation process to senior management,  </a:t>
            </a:r>
          </a:p>
          <a:p>
            <a:pPr algn="just"/>
            <a:endParaRPr lang="en-GB" sz="1000" dirty="0">
              <a:latin typeface="Frutiger" panose="020B0602020204020204" pitchFamily="34" charset="0"/>
            </a:endParaRPr>
          </a:p>
          <a:p>
            <a:pPr algn="just"/>
            <a:endParaRPr lang="en-GB" sz="1000" dirty="0">
              <a:latin typeface="Frutiger" panose="020B0602020204020204" pitchFamily="34" charset="0"/>
            </a:endParaRPr>
          </a:p>
          <a:p>
            <a:pPr algn="just"/>
            <a:r>
              <a:rPr lang="en-GB" sz="1000" b="1" dirty="0">
                <a:latin typeface="Frutiger" panose="020B0602020204020204" pitchFamily="34" charset="0"/>
              </a:rPr>
              <a:t>Risk &amp; Mitigations</a:t>
            </a:r>
          </a:p>
          <a:p>
            <a:pPr algn="just"/>
            <a:r>
              <a:rPr lang="en-GB" sz="1000" dirty="0">
                <a:latin typeface="Frutiger" panose="020B0602020204020204" pitchFamily="34" charset="0"/>
              </a:rPr>
              <a:t>Support for Radiology Risk &amp; Governance Lead from Clinical Support Services Risk and Governance Lead.  Embedded meetings in Radiology calendar,  with allocated time to support.  Audits have been streamlined and made more manageable.</a:t>
            </a:r>
          </a:p>
          <a:p>
            <a:pPr algn="just"/>
            <a:endParaRPr lang="en-GB" sz="1000" dirty="0">
              <a:latin typeface="Frutiger" panose="020B0602020204020204" pitchFamily="34" charset="0"/>
            </a:endParaRPr>
          </a:p>
          <a:p>
            <a:pPr algn="just"/>
            <a:endParaRPr lang="en-GB" sz="1000" dirty="0">
              <a:latin typeface="Frutiger" panose="020B0602020204020204" pitchFamily="34" charset="0"/>
            </a:endParaRPr>
          </a:p>
          <a:p>
            <a:pPr algn="just"/>
            <a:r>
              <a:rPr lang="en-GB" sz="1000" b="1" dirty="0">
                <a:latin typeface="Frutiger" panose="020B0602020204020204" pitchFamily="34" charset="0"/>
              </a:rPr>
              <a:t>Next Steps</a:t>
            </a:r>
          </a:p>
          <a:p>
            <a:pPr algn="just"/>
            <a:r>
              <a:rPr lang="en-GB" sz="1000" dirty="0">
                <a:latin typeface="Frutiger" panose="020B0602020204020204" pitchFamily="34" charset="0"/>
              </a:rPr>
              <a:t>To review compliance and structure  of competencies and preceptorship of staff.  This will be with a view to align with professional internal and  external standards </a:t>
            </a:r>
          </a:p>
          <a:p>
            <a:pPr lvl="0"/>
            <a:endParaRPr lang="en-GB" sz="1000" b="1" dirty="0">
              <a:latin typeface="Frutiger" panose="020B0602020204020204" pitchFamily="34" charset="0"/>
            </a:endParaRPr>
          </a:p>
          <a:p>
            <a:pPr algn="just"/>
            <a:endParaRPr lang="en-GB" sz="400" dirty="0">
              <a:latin typeface="Frutiger" panose="020B0602020204020204" pitchFamily="34" charset="0"/>
            </a:endParaRPr>
          </a:p>
        </p:txBody>
      </p:sp>
    </p:spTree>
    <p:extLst>
      <p:ext uri="{BB962C8B-B14F-4D97-AF65-F5344CB8AC3E}">
        <p14:creationId xmlns:p14="http://schemas.microsoft.com/office/powerpoint/2010/main" val="32779634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txBox="1">
            <a:spLocks/>
          </p:cNvSpPr>
          <p:nvPr/>
        </p:nvSpPr>
        <p:spPr>
          <a:xfrm>
            <a:off x="0" y="0"/>
            <a:ext cx="8915400" cy="418356"/>
          </a:xfrm>
          <a:prstGeom prst="rect">
            <a:avLst/>
          </a:prstGeom>
        </p:spPr>
        <p:txBody>
          <a:bodyPr anchor="t">
            <a:noAutofit/>
          </a:bodyPr>
          <a:lstStyle>
            <a:lvl1pPr algn="l" defTabSz="457200" rtl="0" eaLnBrk="1" latinLnBrk="0" hangingPunct="1">
              <a:spcBef>
                <a:spcPct val="0"/>
              </a:spcBef>
              <a:buNone/>
              <a:defRPr sz="4400" b="0" i="0" kern="1200">
                <a:solidFill>
                  <a:srgbClr val="0072C6"/>
                </a:solidFill>
                <a:latin typeface="Arial"/>
                <a:ea typeface="+mj-ea"/>
                <a:cs typeface="Arial"/>
              </a:defRPr>
            </a:lvl1pPr>
          </a:lstStyle>
          <a:p>
            <a:r>
              <a:rPr lang="en-GB" sz="1800" b="1" dirty="0">
                <a:solidFill>
                  <a:schemeClr val="tx2">
                    <a:lumMod val="75000"/>
                  </a:schemeClr>
                </a:solidFill>
                <a:latin typeface="Frutiger" panose="020B0602020204020204" pitchFamily="34" charset="0"/>
              </a:rPr>
              <a:t>Summary of Progress</a:t>
            </a: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8197" y="1283514"/>
            <a:ext cx="7927606" cy="2576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a:extLst>
              <a:ext uri="{FF2B5EF4-FFF2-40B4-BE49-F238E27FC236}">
                <a16:creationId xmlns:a16="http://schemas.microsoft.com/office/drawing/2014/main" id="{811AD412-BE7C-43FC-9079-08930BBAAD3F}"/>
              </a:ext>
            </a:extLst>
          </p:cNvPr>
          <p:cNvSpPr txBox="1"/>
          <p:nvPr/>
        </p:nvSpPr>
        <p:spPr>
          <a:xfrm>
            <a:off x="119270" y="467190"/>
            <a:ext cx="8796129" cy="246221"/>
          </a:xfrm>
          <a:prstGeom prst="rect">
            <a:avLst/>
          </a:prstGeom>
          <a:noFill/>
        </p:spPr>
        <p:txBody>
          <a:bodyPr wrap="square" rtlCol="0">
            <a:spAutoFit/>
          </a:bodyPr>
          <a:lstStyle/>
          <a:p>
            <a:pPr marL="174625" lvl="1" indent="-171450" algn="just">
              <a:buFont typeface="Arial" panose="020B0604020202020204" pitchFamily="34" charset="0"/>
              <a:buChar char="•"/>
            </a:pPr>
            <a:r>
              <a:rPr lang="en-GB" sz="1000" dirty="0">
                <a:latin typeface="Frutiger" panose="020B0602020204020204" pitchFamily="34" charset="0"/>
              </a:rPr>
              <a:t>4 = 100% of all Section and Warning Notice conditions have been approved and moved to Business as Usual</a:t>
            </a:r>
          </a:p>
        </p:txBody>
      </p:sp>
    </p:spTree>
    <p:extLst>
      <p:ext uri="{BB962C8B-B14F-4D97-AF65-F5344CB8AC3E}">
        <p14:creationId xmlns:p14="http://schemas.microsoft.com/office/powerpoint/2010/main" val="366518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txBox="1">
            <a:spLocks/>
          </p:cNvSpPr>
          <p:nvPr/>
        </p:nvSpPr>
        <p:spPr>
          <a:xfrm>
            <a:off x="0" y="0"/>
            <a:ext cx="8915400" cy="418356"/>
          </a:xfrm>
          <a:prstGeom prst="rect">
            <a:avLst/>
          </a:prstGeom>
        </p:spPr>
        <p:txBody>
          <a:bodyPr anchor="t">
            <a:noAutofit/>
          </a:bodyPr>
          <a:lstStyle>
            <a:lvl1pPr algn="l" defTabSz="457200" rtl="0" eaLnBrk="1" latinLnBrk="0" hangingPunct="1">
              <a:spcBef>
                <a:spcPct val="0"/>
              </a:spcBef>
              <a:buNone/>
              <a:defRPr sz="4400" b="0" i="0" kern="1200">
                <a:solidFill>
                  <a:srgbClr val="0072C6"/>
                </a:solidFill>
                <a:latin typeface="Arial"/>
                <a:ea typeface="+mj-ea"/>
                <a:cs typeface="Arial"/>
              </a:defRPr>
            </a:lvl1pPr>
          </a:lstStyle>
          <a:p>
            <a:r>
              <a:rPr lang="en-GB" sz="1800" b="1" dirty="0">
                <a:solidFill>
                  <a:schemeClr val="tx2">
                    <a:lumMod val="75000"/>
                  </a:schemeClr>
                </a:solidFill>
                <a:latin typeface="Frutiger" panose="020B0602020204020204" pitchFamily="34" charset="0"/>
              </a:rPr>
              <a:t>Section 31 Condition – Formal Application Outcome</a:t>
            </a:r>
          </a:p>
        </p:txBody>
      </p:sp>
      <p:graphicFrame>
        <p:nvGraphicFramePr>
          <p:cNvPr id="6" name="Table 5"/>
          <p:cNvGraphicFramePr>
            <a:graphicFrameLocks noGrp="1"/>
          </p:cNvGraphicFramePr>
          <p:nvPr>
            <p:extLst>
              <p:ext uri="{D42A27DB-BD31-4B8C-83A1-F6EECF244321}">
                <p14:modId xmlns:p14="http://schemas.microsoft.com/office/powerpoint/2010/main" val="1200227706"/>
              </p:ext>
            </p:extLst>
          </p:nvPr>
        </p:nvGraphicFramePr>
        <p:xfrm>
          <a:off x="341454" y="1432560"/>
          <a:ext cx="8573945" cy="2661285"/>
        </p:xfrm>
        <a:graphic>
          <a:graphicData uri="http://schemas.openxmlformats.org/drawingml/2006/table">
            <a:tbl>
              <a:tblPr firstRow="1" firstCol="1" bandRow="1"/>
              <a:tblGrid>
                <a:gridCol w="2071868">
                  <a:extLst>
                    <a:ext uri="{9D8B030D-6E8A-4147-A177-3AD203B41FA5}">
                      <a16:colId xmlns:a16="http://schemas.microsoft.com/office/drawing/2014/main" val="20000"/>
                    </a:ext>
                  </a:extLst>
                </a:gridCol>
                <a:gridCol w="1070658">
                  <a:extLst>
                    <a:ext uri="{9D8B030D-6E8A-4147-A177-3AD203B41FA5}">
                      <a16:colId xmlns:a16="http://schemas.microsoft.com/office/drawing/2014/main" val="20001"/>
                    </a:ext>
                  </a:extLst>
                </a:gridCol>
                <a:gridCol w="1689904">
                  <a:extLst>
                    <a:ext uri="{9D8B030D-6E8A-4147-A177-3AD203B41FA5}">
                      <a16:colId xmlns:a16="http://schemas.microsoft.com/office/drawing/2014/main" val="20002"/>
                    </a:ext>
                  </a:extLst>
                </a:gridCol>
                <a:gridCol w="1273215">
                  <a:extLst>
                    <a:ext uri="{9D8B030D-6E8A-4147-A177-3AD203B41FA5}">
                      <a16:colId xmlns:a16="http://schemas.microsoft.com/office/drawing/2014/main" val="20003"/>
                    </a:ext>
                  </a:extLst>
                </a:gridCol>
                <a:gridCol w="885463">
                  <a:extLst>
                    <a:ext uri="{9D8B030D-6E8A-4147-A177-3AD203B41FA5}">
                      <a16:colId xmlns:a16="http://schemas.microsoft.com/office/drawing/2014/main" val="20004"/>
                    </a:ext>
                  </a:extLst>
                </a:gridCol>
                <a:gridCol w="1582837">
                  <a:extLst>
                    <a:ext uri="{9D8B030D-6E8A-4147-A177-3AD203B41FA5}">
                      <a16:colId xmlns:a16="http://schemas.microsoft.com/office/drawing/2014/main" val="20005"/>
                    </a:ext>
                  </a:extLst>
                </a:gridCol>
              </a:tblGrid>
              <a:tr h="579120">
                <a:tc>
                  <a:txBody>
                    <a:bodyPr/>
                    <a:lstStyle/>
                    <a:p>
                      <a:pPr>
                        <a:lnSpc>
                          <a:spcPct val="115000"/>
                        </a:lnSpc>
                        <a:spcAft>
                          <a:spcPts val="0"/>
                        </a:spcAft>
                      </a:pPr>
                      <a:r>
                        <a:rPr lang="en-GB" sz="1000" b="1" dirty="0">
                          <a:solidFill>
                            <a:schemeClr val="bg1"/>
                          </a:solidFill>
                          <a:effectLst/>
                          <a:latin typeface="Frutiger"/>
                          <a:ea typeface="Calibri"/>
                          <a:cs typeface="Arial"/>
                        </a:rPr>
                        <a:t>Core Service</a:t>
                      </a:r>
                      <a:endParaRPr lang="en-GB" sz="1100" dirty="0">
                        <a:solidFill>
                          <a:schemeClr val="bg1"/>
                        </a:solidFill>
                        <a:effectLst/>
                        <a:latin typeface="Frutiger"/>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2CE"/>
                    </a:solidFill>
                  </a:tcPr>
                </a:tc>
                <a:tc>
                  <a:txBody>
                    <a:bodyPr/>
                    <a:lstStyle/>
                    <a:p>
                      <a:pPr algn="ctr">
                        <a:lnSpc>
                          <a:spcPct val="115000"/>
                        </a:lnSpc>
                        <a:spcAft>
                          <a:spcPts val="0"/>
                        </a:spcAft>
                      </a:pPr>
                      <a:r>
                        <a:rPr lang="en-GB" sz="1000" b="1" dirty="0">
                          <a:solidFill>
                            <a:schemeClr val="bg1"/>
                          </a:solidFill>
                          <a:effectLst/>
                          <a:latin typeface="Frutiger"/>
                          <a:ea typeface="Calibri"/>
                          <a:cs typeface="Arial"/>
                        </a:rPr>
                        <a:t>Date Received</a:t>
                      </a:r>
                      <a:endParaRPr lang="en-GB" sz="1100" dirty="0">
                        <a:solidFill>
                          <a:schemeClr val="bg1"/>
                        </a:solidFill>
                        <a:effectLst/>
                        <a:latin typeface="Frutiger"/>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2CE"/>
                    </a:solidFill>
                  </a:tcPr>
                </a:tc>
                <a:tc>
                  <a:txBody>
                    <a:bodyPr/>
                    <a:lstStyle/>
                    <a:p>
                      <a:pPr algn="ctr">
                        <a:lnSpc>
                          <a:spcPct val="115000"/>
                        </a:lnSpc>
                        <a:spcAft>
                          <a:spcPts val="0"/>
                        </a:spcAft>
                      </a:pPr>
                      <a:r>
                        <a:rPr lang="en-GB" sz="1000" b="1" dirty="0">
                          <a:solidFill>
                            <a:schemeClr val="bg1"/>
                          </a:solidFill>
                          <a:effectLst/>
                          <a:latin typeface="Frutiger"/>
                          <a:ea typeface="Calibri"/>
                          <a:cs typeface="Arial"/>
                        </a:rPr>
                        <a:t>Total Section </a:t>
                      </a:r>
                    </a:p>
                    <a:p>
                      <a:pPr algn="ctr">
                        <a:lnSpc>
                          <a:spcPct val="115000"/>
                        </a:lnSpc>
                        <a:spcAft>
                          <a:spcPts val="0"/>
                        </a:spcAft>
                      </a:pPr>
                      <a:r>
                        <a:rPr lang="en-GB" sz="1000" b="1" dirty="0">
                          <a:solidFill>
                            <a:schemeClr val="bg1"/>
                          </a:solidFill>
                          <a:effectLst/>
                          <a:latin typeface="Frutiger"/>
                          <a:ea typeface="Calibri"/>
                          <a:cs typeface="Arial"/>
                        </a:rPr>
                        <a:t>31 Conditions</a:t>
                      </a:r>
                      <a:r>
                        <a:rPr lang="en-GB" sz="1100" b="0" baseline="0" dirty="0">
                          <a:solidFill>
                            <a:schemeClr val="bg1"/>
                          </a:solidFill>
                          <a:effectLst/>
                          <a:latin typeface="Frutiger"/>
                          <a:ea typeface="Calibri"/>
                          <a:cs typeface="Times New Roman"/>
                        </a:rPr>
                        <a:t> </a:t>
                      </a:r>
                      <a:r>
                        <a:rPr lang="en-GB" sz="1000" b="1" dirty="0">
                          <a:solidFill>
                            <a:schemeClr val="bg1"/>
                          </a:solidFill>
                          <a:effectLst/>
                          <a:latin typeface="Frutiger"/>
                          <a:ea typeface="Calibri"/>
                          <a:cs typeface="Arial"/>
                        </a:rPr>
                        <a:t>Received</a:t>
                      </a:r>
                      <a:endParaRPr lang="en-GB" sz="1100" dirty="0">
                        <a:solidFill>
                          <a:schemeClr val="bg1"/>
                        </a:solidFill>
                        <a:effectLst/>
                        <a:latin typeface="Frutiger"/>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2CE"/>
                    </a:solidFill>
                  </a:tcPr>
                </a:tc>
                <a:tc>
                  <a:txBody>
                    <a:bodyPr/>
                    <a:lstStyle/>
                    <a:p>
                      <a:pPr algn="ctr">
                        <a:lnSpc>
                          <a:spcPct val="115000"/>
                        </a:lnSpc>
                        <a:spcAft>
                          <a:spcPts val="0"/>
                        </a:spcAft>
                      </a:pPr>
                      <a:r>
                        <a:rPr lang="en-GB" sz="1000" b="1" dirty="0">
                          <a:solidFill>
                            <a:schemeClr val="bg1"/>
                          </a:solidFill>
                          <a:effectLst/>
                          <a:latin typeface="Frutiger"/>
                          <a:ea typeface="Calibri"/>
                          <a:cs typeface="Arial"/>
                        </a:rPr>
                        <a:t>Date Lifted</a:t>
                      </a:r>
                      <a:endParaRPr lang="en-GB" sz="1100" dirty="0">
                        <a:solidFill>
                          <a:schemeClr val="bg1"/>
                        </a:solidFill>
                        <a:effectLst/>
                        <a:latin typeface="Frutiger"/>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2CE"/>
                    </a:solidFill>
                  </a:tcPr>
                </a:tc>
                <a:tc>
                  <a:txBody>
                    <a:bodyPr/>
                    <a:lstStyle/>
                    <a:p>
                      <a:pPr algn="ctr">
                        <a:lnSpc>
                          <a:spcPct val="115000"/>
                        </a:lnSpc>
                        <a:spcAft>
                          <a:spcPts val="0"/>
                        </a:spcAft>
                      </a:pPr>
                      <a:r>
                        <a:rPr lang="en-GB" sz="1000" b="1" dirty="0">
                          <a:solidFill>
                            <a:schemeClr val="bg1"/>
                          </a:solidFill>
                          <a:effectLst/>
                          <a:latin typeface="Frutiger"/>
                          <a:ea typeface="Calibri"/>
                          <a:cs typeface="Arial"/>
                        </a:rPr>
                        <a:t>Number of S31 Lifted</a:t>
                      </a:r>
                      <a:endParaRPr lang="en-GB" sz="1100" dirty="0">
                        <a:solidFill>
                          <a:schemeClr val="bg1"/>
                        </a:solidFill>
                        <a:effectLst/>
                        <a:latin typeface="Frutiger"/>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2CE"/>
                    </a:solidFill>
                  </a:tcPr>
                </a:tc>
                <a:tc>
                  <a:txBody>
                    <a:bodyPr/>
                    <a:lstStyle/>
                    <a:p>
                      <a:pPr algn="ctr">
                        <a:lnSpc>
                          <a:spcPct val="115000"/>
                        </a:lnSpc>
                        <a:spcAft>
                          <a:spcPts val="0"/>
                        </a:spcAft>
                      </a:pPr>
                      <a:r>
                        <a:rPr lang="en-GB" sz="1000" b="1" dirty="0">
                          <a:solidFill>
                            <a:schemeClr val="bg1"/>
                          </a:solidFill>
                          <a:effectLst/>
                          <a:latin typeface="Frutiger"/>
                          <a:ea typeface="Calibri"/>
                          <a:cs typeface="Arial"/>
                        </a:rPr>
                        <a:t>Total Section 31 Conditions Remaining</a:t>
                      </a:r>
                      <a:endParaRPr lang="en-GB" sz="1100" dirty="0">
                        <a:solidFill>
                          <a:schemeClr val="bg1"/>
                        </a:solidFill>
                        <a:effectLst/>
                        <a:latin typeface="Frutiger"/>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2CE"/>
                    </a:solidFill>
                  </a:tcPr>
                </a:tc>
                <a:extLst>
                  <a:ext uri="{0D108BD9-81ED-4DB2-BD59-A6C34878D82A}">
                    <a16:rowId xmlns:a16="http://schemas.microsoft.com/office/drawing/2014/main" val="10000"/>
                  </a:ext>
                </a:extLst>
              </a:tr>
              <a:tr h="57150">
                <a:tc rowSpan="3">
                  <a:txBody>
                    <a:bodyPr/>
                    <a:lstStyle/>
                    <a:p>
                      <a:pPr>
                        <a:lnSpc>
                          <a:spcPct val="115000"/>
                        </a:lnSpc>
                        <a:spcAft>
                          <a:spcPts val="0"/>
                        </a:spcAft>
                      </a:pPr>
                      <a:r>
                        <a:rPr lang="en-GB" sz="1000" dirty="0">
                          <a:effectLst/>
                          <a:latin typeface="Frutiger"/>
                          <a:ea typeface="Calibri"/>
                          <a:cs typeface="Arial"/>
                        </a:rPr>
                        <a:t>Maternity &amp; Midwifery Services</a:t>
                      </a:r>
                      <a:endParaRPr lang="en-GB" sz="1100" dirty="0">
                        <a:effectLst/>
                        <a:latin typeface="Frutiger"/>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a:lnSpc>
                          <a:spcPct val="115000"/>
                        </a:lnSpc>
                        <a:spcAft>
                          <a:spcPts val="0"/>
                        </a:spcAft>
                      </a:pPr>
                      <a:r>
                        <a:rPr lang="en-GB" sz="1000" dirty="0">
                          <a:effectLst/>
                          <a:latin typeface="Frutiger"/>
                          <a:ea typeface="Calibri"/>
                          <a:cs typeface="Arial"/>
                        </a:rPr>
                        <a:t>July 2018</a:t>
                      </a:r>
                      <a:endParaRPr lang="en-GB" sz="1100" dirty="0">
                        <a:effectLst/>
                        <a:latin typeface="Frutiger"/>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a:lnSpc>
                          <a:spcPct val="115000"/>
                        </a:lnSpc>
                        <a:spcAft>
                          <a:spcPts val="0"/>
                        </a:spcAft>
                      </a:pPr>
                      <a:r>
                        <a:rPr lang="en-GB" sz="1000" dirty="0">
                          <a:effectLst/>
                          <a:latin typeface="Frutiger"/>
                          <a:ea typeface="Calibri"/>
                          <a:cs typeface="Arial"/>
                        </a:rPr>
                        <a:t>10</a:t>
                      </a:r>
                      <a:endParaRPr lang="en-GB" sz="1100" dirty="0">
                        <a:effectLst/>
                        <a:latin typeface="Frutiger"/>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1000">
                          <a:effectLst/>
                          <a:latin typeface="Frutiger"/>
                          <a:ea typeface="Calibri"/>
                          <a:cs typeface="Arial"/>
                        </a:rPr>
                        <a:t>Jan 2021</a:t>
                      </a:r>
                      <a:endParaRPr lang="en-GB" sz="1100">
                        <a:effectLst/>
                        <a:latin typeface="Frutiger"/>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1000">
                          <a:effectLst/>
                          <a:latin typeface="Frutiger"/>
                          <a:ea typeface="Calibri"/>
                          <a:cs typeface="Arial"/>
                        </a:rPr>
                        <a:t>5</a:t>
                      </a:r>
                      <a:endParaRPr lang="en-GB" sz="1100">
                        <a:effectLst/>
                        <a:latin typeface="Frutiger"/>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a:lnSpc>
                          <a:spcPct val="115000"/>
                        </a:lnSpc>
                        <a:spcAft>
                          <a:spcPts val="0"/>
                        </a:spcAft>
                      </a:pPr>
                      <a:r>
                        <a:rPr lang="en-GB" sz="1000">
                          <a:effectLst/>
                          <a:latin typeface="Frutiger"/>
                          <a:ea typeface="Calibri"/>
                          <a:cs typeface="Arial"/>
                        </a:rPr>
                        <a:t>1</a:t>
                      </a:r>
                      <a:endParaRPr lang="en-GB" sz="1100">
                        <a:effectLst/>
                        <a:latin typeface="Frutiger"/>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7150">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ctr">
                        <a:lnSpc>
                          <a:spcPct val="115000"/>
                        </a:lnSpc>
                        <a:spcAft>
                          <a:spcPts val="0"/>
                        </a:spcAft>
                      </a:pPr>
                      <a:r>
                        <a:rPr lang="en-GB" sz="1000" dirty="0">
                          <a:effectLst/>
                          <a:latin typeface="Frutiger"/>
                          <a:ea typeface="Calibri"/>
                          <a:cs typeface="Arial"/>
                        </a:rPr>
                        <a:t>April 2021</a:t>
                      </a:r>
                      <a:endParaRPr lang="en-GB" sz="1100" dirty="0">
                        <a:effectLst/>
                        <a:latin typeface="Frutiger"/>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1000">
                          <a:effectLst/>
                          <a:latin typeface="Frutiger"/>
                          <a:ea typeface="Calibri"/>
                          <a:cs typeface="Arial"/>
                        </a:rPr>
                        <a:t>2</a:t>
                      </a:r>
                      <a:endParaRPr lang="en-GB" sz="1100">
                        <a:effectLst/>
                        <a:latin typeface="Frutiger"/>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extLst>
                  <a:ext uri="{0D108BD9-81ED-4DB2-BD59-A6C34878D82A}">
                    <a16:rowId xmlns:a16="http://schemas.microsoft.com/office/drawing/2014/main" val="10002"/>
                  </a:ext>
                </a:extLst>
              </a:tr>
              <a:tr h="86360">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ctr">
                        <a:lnSpc>
                          <a:spcPct val="115000"/>
                        </a:lnSpc>
                        <a:spcAft>
                          <a:spcPts val="0"/>
                        </a:spcAft>
                      </a:pPr>
                      <a:r>
                        <a:rPr lang="en-GB" sz="1000" dirty="0">
                          <a:effectLst/>
                          <a:latin typeface="Frutiger"/>
                          <a:ea typeface="Calibri"/>
                          <a:cs typeface="Arial"/>
                        </a:rPr>
                        <a:t>October 2021</a:t>
                      </a:r>
                      <a:endParaRPr lang="en-GB" sz="1100" dirty="0">
                        <a:effectLst/>
                        <a:latin typeface="Frutiger"/>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1000">
                          <a:effectLst/>
                          <a:latin typeface="Frutiger"/>
                          <a:ea typeface="Calibri"/>
                          <a:cs typeface="Arial"/>
                        </a:rPr>
                        <a:t>2</a:t>
                      </a:r>
                      <a:endParaRPr lang="en-GB" sz="1100">
                        <a:effectLst/>
                        <a:latin typeface="Frutiger"/>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extLst>
                  <a:ext uri="{0D108BD9-81ED-4DB2-BD59-A6C34878D82A}">
                    <a16:rowId xmlns:a16="http://schemas.microsoft.com/office/drawing/2014/main" val="10003"/>
                  </a:ext>
                </a:extLst>
              </a:tr>
              <a:tr h="132080">
                <a:tc rowSpan="2">
                  <a:txBody>
                    <a:bodyPr/>
                    <a:lstStyle/>
                    <a:p>
                      <a:pPr>
                        <a:lnSpc>
                          <a:spcPct val="115000"/>
                        </a:lnSpc>
                        <a:spcAft>
                          <a:spcPts val="0"/>
                        </a:spcAft>
                      </a:pPr>
                      <a:endParaRPr lang="en-GB" sz="1000" dirty="0">
                        <a:effectLst/>
                        <a:latin typeface="Frutiger"/>
                        <a:ea typeface="Calibri"/>
                        <a:cs typeface="Arial"/>
                      </a:endParaRPr>
                    </a:p>
                    <a:p>
                      <a:pPr>
                        <a:lnSpc>
                          <a:spcPct val="115000"/>
                        </a:lnSpc>
                        <a:spcAft>
                          <a:spcPts val="0"/>
                        </a:spcAft>
                      </a:pPr>
                      <a:r>
                        <a:rPr lang="en-GB" sz="1000" dirty="0">
                          <a:effectLst/>
                          <a:latin typeface="Frutiger"/>
                          <a:ea typeface="Calibri"/>
                          <a:cs typeface="Arial"/>
                        </a:rPr>
                        <a:t>Urgent &amp; Emergency Care</a:t>
                      </a:r>
                    </a:p>
                    <a:p>
                      <a:pPr>
                        <a:lnSpc>
                          <a:spcPct val="115000"/>
                        </a:lnSpc>
                        <a:spcAft>
                          <a:spcPts val="0"/>
                        </a:spcAft>
                      </a:pPr>
                      <a:endParaRPr lang="en-GB" sz="1100" dirty="0">
                        <a:effectLst/>
                        <a:latin typeface="Frutiger"/>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rowSpan="2">
                  <a:txBody>
                    <a:bodyPr/>
                    <a:lstStyle/>
                    <a:p>
                      <a:pPr algn="ctr">
                        <a:lnSpc>
                          <a:spcPct val="115000"/>
                        </a:lnSpc>
                        <a:spcAft>
                          <a:spcPts val="0"/>
                        </a:spcAft>
                      </a:pPr>
                      <a:r>
                        <a:rPr lang="en-GB" sz="1000" dirty="0">
                          <a:effectLst/>
                          <a:latin typeface="Frutiger"/>
                          <a:ea typeface="Calibri"/>
                          <a:cs typeface="Arial"/>
                        </a:rPr>
                        <a:t>March 2019</a:t>
                      </a:r>
                      <a:endParaRPr lang="en-GB" sz="1100" dirty="0">
                        <a:effectLst/>
                        <a:latin typeface="Frutiger"/>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rowSpan="2">
                  <a:txBody>
                    <a:bodyPr/>
                    <a:lstStyle/>
                    <a:p>
                      <a:pPr algn="ctr">
                        <a:lnSpc>
                          <a:spcPct val="115000"/>
                        </a:lnSpc>
                        <a:spcAft>
                          <a:spcPts val="0"/>
                        </a:spcAft>
                      </a:pPr>
                      <a:r>
                        <a:rPr lang="en-GB" sz="1000" dirty="0">
                          <a:effectLst/>
                          <a:latin typeface="Frutiger"/>
                          <a:ea typeface="Calibri"/>
                          <a:cs typeface="Arial"/>
                        </a:rPr>
                        <a:t>8</a:t>
                      </a:r>
                      <a:endParaRPr lang="en-GB" sz="1100" dirty="0">
                        <a:effectLst/>
                        <a:latin typeface="Frutiger"/>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a:lnSpc>
                          <a:spcPct val="115000"/>
                        </a:lnSpc>
                        <a:spcAft>
                          <a:spcPts val="0"/>
                        </a:spcAft>
                      </a:pPr>
                      <a:r>
                        <a:rPr lang="en-GB" sz="1000" dirty="0">
                          <a:effectLst/>
                          <a:latin typeface="Frutiger"/>
                          <a:ea typeface="Calibri"/>
                          <a:cs typeface="Arial"/>
                        </a:rPr>
                        <a:t>April 2021</a:t>
                      </a:r>
                      <a:endParaRPr lang="en-GB" sz="1100" dirty="0">
                        <a:effectLst/>
                        <a:latin typeface="Frutiger"/>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a:lnSpc>
                          <a:spcPct val="115000"/>
                        </a:lnSpc>
                        <a:spcAft>
                          <a:spcPts val="0"/>
                        </a:spcAft>
                      </a:pPr>
                      <a:r>
                        <a:rPr lang="en-GB" sz="1000" dirty="0">
                          <a:effectLst/>
                          <a:latin typeface="Frutiger"/>
                          <a:ea typeface="Calibri"/>
                          <a:cs typeface="Arial"/>
                        </a:rPr>
                        <a:t>6</a:t>
                      </a:r>
                      <a:endParaRPr lang="en-GB" sz="1100" dirty="0">
                        <a:effectLst/>
                        <a:latin typeface="Frutiger"/>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rowSpan="2">
                  <a:txBody>
                    <a:bodyPr/>
                    <a:lstStyle/>
                    <a:p>
                      <a:pPr algn="ctr">
                        <a:lnSpc>
                          <a:spcPct val="115000"/>
                        </a:lnSpc>
                        <a:spcAft>
                          <a:spcPts val="0"/>
                        </a:spcAft>
                      </a:pPr>
                      <a:r>
                        <a:rPr lang="en-GB" sz="1000">
                          <a:effectLst/>
                          <a:latin typeface="Frutiger"/>
                          <a:ea typeface="Calibri"/>
                          <a:cs typeface="Arial"/>
                        </a:rPr>
                        <a:t>1</a:t>
                      </a:r>
                      <a:endParaRPr lang="en-GB" sz="1100">
                        <a:effectLst/>
                        <a:latin typeface="Frutiger"/>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extLst>
                  <a:ext uri="{0D108BD9-81ED-4DB2-BD59-A6C34878D82A}">
                    <a16:rowId xmlns:a16="http://schemas.microsoft.com/office/drawing/2014/main" val="10004"/>
                  </a:ext>
                </a:extLst>
              </a:tr>
              <a:tr h="131445">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ctr">
                        <a:lnSpc>
                          <a:spcPct val="115000"/>
                        </a:lnSpc>
                        <a:spcAft>
                          <a:spcPts val="0"/>
                        </a:spcAft>
                      </a:pPr>
                      <a:r>
                        <a:rPr lang="en-GB" sz="1000" dirty="0">
                          <a:effectLst/>
                          <a:latin typeface="Frutiger"/>
                          <a:ea typeface="Calibri"/>
                          <a:cs typeface="Arial"/>
                        </a:rPr>
                        <a:t>October 2021</a:t>
                      </a:r>
                      <a:endParaRPr lang="en-GB" sz="1100" dirty="0">
                        <a:effectLst/>
                        <a:latin typeface="Frutiger"/>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a:lnSpc>
                          <a:spcPct val="115000"/>
                        </a:lnSpc>
                        <a:spcAft>
                          <a:spcPts val="0"/>
                        </a:spcAft>
                      </a:pPr>
                      <a:r>
                        <a:rPr lang="en-GB" sz="1000" dirty="0">
                          <a:effectLst/>
                          <a:latin typeface="Frutiger"/>
                          <a:ea typeface="Calibri"/>
                          <a:cs typeface="Arial"/>
                        </a:rPr>
                        <a:t>1</a:t>
                      </a:r>
                      <a:endParaRPr lang="en-GB" sz="1100" dirty="0">
                        <a:effectLst/>
                        <a:latin typeface="Frutiger"/>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vMerge="1">
                  <a:txBody>
                    <a:bodyPr/>
                    <a:lstStyle/>
                    <a:p>
                      <a:endParaRPr lang="en-GB"/>
                    </a:p>
                  </a:txBody>
                  <a:tcPr/>
                </a:tc>
                <a:extLst>
                  <a:ext uri="{0D108BD9-81ED-4DB2-BD59-A6C34878D82A}">
                    <a16:rowId xmlns:a16="http://schemas.microsoft.com/office/drawing/2014/main" val="10005"/>
                  </a:ext>
                </a:extLst>
              </a:tr>
              <a:tr h="127000">
                <a:tc>
                  <a:txBody>
                    <a:bodyPr/>
                    <a:lstStyle/>
                    <a:p>
                      <a:pPr>
                        <a:lnSpc>
                          <a:spcPct val="115000"/>
                        </a:lnSpc>
                        <a:spcAft>
                          <a:spcPts val="0"/>
                        </a:spcAft>
                      </a:pPr>
                      <a:endParaRPr lang="en-GB" sz="1000" dirty="0">
                        <a:effectLst/>
                        <a:latin typeface="Frutiger"/>
                        <a:ea typeface="Calibri"/>
                        <a:cs typeface="Arial"/>
                      </a:endParaRPr>
                    </a:p>
                    <a:p>
                      <a:pPr>
                        <a:lnSpc>
                          <a:spcPct val="115000"/>
                        </a:lnSpc>
                        <a:spcAft>
                          <a:spcPts val="0"/>
                        </a:spcAft>
                      </a:pPr>
                      <a:r>
                        <a:rPr lang="en-GB" sz="1000" dirty="0">
                          <a:effectLst/>
                          <a:latin typeface="Frutiger"/>
                          <a:ea typeface="Calibri"/>
                          <a:cs typeface="Arial"/>
                        </a:rPr>
                        <a:t>Diagnostic Imaging</a:t>
                      </a:r>
                    </a:p>
                    <a:p>
                      <a:pPr>
                        <a:lnSpc>
                          <a:spcPct val="115000"/>
                        </a:lnSpc>
                        <a:spcAft>
                          <a:spcPts val="0"/>
                        </a:spcAft>
                      </a:pPr>
                      <a:endParaRPr lang="en-GB" sz="1100" dirty="0">
                        <a:effectLst/>
                        <a:latin typeface="Frutiger"/>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1000">
                          <a:effectLst/>
                          <a:latin typeface="Frutiger"/>
                          <a:ea typeface="Calibri"/>
                          <a:cs typeface="Arial"/>
                        </a:rPr>
                        <a:t>May 2019</a:t>
                      </a:r>
                      <a:endParaRPr lang="en-GB" sz="1100">
                        <a:effectLst/>
                        <a:latin typeface="Frutiger"/>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1000">
                          <a:effectLst/>
                          <a:latin typeface="Frutiger"/>
                          <a:ea typeface="Calibri"/>
                          <a:cs typeface="Arial"/>
                        </a:rPr>
                        <a:t>4</a:t>
                      </a:r>
                      <a:endParaRPr lang="en-GB" sz="1100">
                        <a:effectLst/>
                        <a:latin typeface="Frutiger"/>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1000" dirty="0">
                          <a:effectLst/>
                          <a:latin typeface="Frutiger"/>
                          <a:ea typeface="Calibri"/>
                          <a:cs typeface="Arial"/>
                        </a:rPr>
                        <a:t>April 2021</a:t>
                      </a:r>
                      <a:endParaRPr lang="en-GB" sz="1100" dirty="0">
                        <a:effectLst/>
                        <a:latin typeface="Frutiger"/>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1000" dirty="0">
                          <a:effectLst/>
                          <a:latin typeface="Frutiger"/>
                          <a:ea typeface="Calibri"/>
                          <a:cs typeface="Arial"/>
                        </a:rPr>
                        <a:t>2</a:t>
                      </a:r>
                      <a:endParaRPr lang="en-GB" sz="1100" dirty="0">
                        <a:effectLst/>
                        <a:latin typeface="Frutiger"/>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1000" dirty="0">
                          <a:effectLst/>
                          <a:latin typeface="Frutiger"/>
                          <a:ea typeface="Calibri"/>
                          <a:cs typeface="Arial"/>
                        </a:rPr>
                        <a:t>2</a:t>
                      </a:r>
                      <a:endParaRPr lang="en-GB" sz="1100" dirty="0">
                        <a:effectLst/>
                        <a:latin typeface="Frutiger"/>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146685">
                <a:tc>
                  <a:txBody>
                    <a:bodyPr/>
                    <a:lstStyle/>
                    <a:p>
                      <a:pPr>
                        <a:lnSpc>
                          <a:spcPct val="115000"/>
                        </a:lnSpc>
                        <a:spcAft>
                          <a:spcPts val="0"/>
                        </a:spcAft>
                      </a:pPr>
                      <a:endParaRPr lang="en-GB" sz="1000" b="1" dirty="0">
                        <a:solidFill>
                          <a:schemeClr val="bg1"/>
                        </a:solidFill>
                        <a:effectLst/>
                        <a:latin typeface="Frutiger"/>
                        <a:ea typeface="Calibri"/>
                        <a:cs typeface="Arial"/>
                      </a:endParaRPr>
                    </a:p>
                    <a:p>
                      <a:pPr>
                        <a:lnSpc>
                          <a:spcPct val="115000"/>
                        </a:lnSpc>
                        <a:spcAft>
                          <a:spcPts val="0"/>
                        </a:spcAft>
                      </a:pPr>
                      <a:r>
                        <a:rPr lang="en-GB" sz="1000" b="1" dirty="0">
                          <a:solidFill>
                            <a:schemeClr val="bg1"/>
                          </a:solidFill>
                          <a:effectLst/>
                          <a:latin typeface="Frutiger"/>
                          <a:ea typeface="Calibri"/>
                          <a:cs typeface="Arial"/>
                        </a:rPr>
                        <a:t>Total Section 31</a:t>
                      </a:r>
                      <a:r>
                        <a:rPr lang="en-GB" sz="1000" b="1" baseline="0" dirty="0">
                          <a:solidFill>
                            <a:schemeClr val="bg1"/>
                          </a:solidFill>
                          <a:effectLst/>
                          <a:latin typeface="Frutiger"/>
                          <a:ea typeface="Calibri"/>
                          <a:cs typeface="Arial"/>
                        </a:rPr>
                        <a:t> </a:t>
                      </a:r>
                      <a:r>
                        <a:rPr lang="en-GB" sz="1000" b="1" dirty="0">
                          <a:solidFill>
                            <a:schemeClr val="bg1"/>
                          </a:solidFill>
                          <a:effectLst/>
                          <a:latin typeface="Frutiger"/>
                          <a:ea typeface="Calibri"/>
                          <a:cs typeface="Arial"/>
                        </a:rPr>
                        <a:t>Conditions</a:t>
                      </a:r>
                    </a:p>
                    <a:p>
                      <a:pPr>
                        <a:lnSpc>
                          <a:spcPct val="115000"/>
                        </a:lnSpc>
                        <a:spcAft>
                          <a:spcPts val="0"/>
                        </a:spcAft>
                      </a:pPr>
                      <a:endParaRPr lang="en-GB" sz="1100" dirty="0">
                        <a:solidFill>
                          <a:schemeClr val="bg1"/>
                        </a:solidFill>
                        <a:effectLst/>
                        <a:latin typeface="Frutiger"/>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2CE"/>
                    </a:solidFill>
                  </a:tcPr>
                </a:tc>
                <a:tc>
                  <a:txBody>
                    <a:bodyPr/>
                    <a:lstStyle/>
                    <a:p>
                      <a:pPr>
                        <a:lnSpc>
                          <a:spcPct val="115000"/>
                        </a:lnSpc>
                        <a:spcAft>
                          <a:spcPts val="0"/>
                        </a:spcAft>
                      </a:pPr>
                      <a:r>
                        <a:rPr lang="en-GB" sz="1000" b="1" dirty="0">
                          <a:solidFill>
                            <a:schemeClr val="bg1"/>
                          </a:solidFill>
                          <a:effectLst/>
                          <a:latin typeface="Frutiger"/>
                          <a:ea typeface="Calibri"/>
                          <a:cs typeface="Arial"/>
                        </a:rPr>
                        <a:t> </a:t>
                      </a:r>
                      <a:endParaRPr lang="en-GB" sz="1100" dirty="0">
                        <a:solidFill>
                          <a:schemeClr val="bg1"/>
                        </a:solidFill>
                        <a:effectLst/>
                        <a:latin typeface="Frutiger"/>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2CE"/>
                    </a:solidFill>
                  </a:tcPr>
                </a:tc>
                <a:tc>
                  <a:txBody>
                    <a:bodyPr/>
                    <a:lstStyle/>
                    <a:p>
                      <a:pPr algn="ctr">
                        <a:lnSpc>
                          <a:spcPct val="115000"/>
                        </a:lnSpc>
                        <a:spcAft>
                          <a:spcPts val="0"/>
                        </a:spcAft>
                      </a:pPr>
                      <a:r>
                        <a:rPr lang="en-GB" sz="1000" b="1" dirty="0">
                          <a:solidFill>
                            <a:schemeClr val="bg1"/>
                          </a:solidFill>
                          <a:effectLst/>
                          <a:latin typeface="Frutiger"/>
                          <a:ea typeface="Calibri"/>
                          <a:cs typeface="Arial"/>
                        </a:rPr>
                        <a:t>22</a:t>
                      </a:r>
                      <a:endParaRPr lang="en-GB" sz="1100" dirty="0">
                        <a:solidFill>
                          <a:schemeClr val="bg1"/>
                        </a:solidFill>
                        <a:effectLst/>
                        <a:latin typeface="Frutiger"/>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2CE"/>
                    </a:solidFill>
                  </a:tcPr>
                </a:tc>
                <a:tc>
                  <a:txBody>
                    <a:bodyPr/>
                    <a:lstStyle/>
                    <a:p>
                      <a:pPr algn="ctr">
                        <a:lnSpc>
                          <a:spcPct val="115000"/>
                        </a:lnSpc>
                        <a:spcAft>
                          <a:spcPts val="0"/>
                        </a:spcAft>
                      </a:pPr>
                      <a:r>
                        <a:rPr lang="en-GB" sz="1000" b="1" dirty="0">
                          <a:solidFill>
                            <a:schemeClr val="bg1"/>
                          </a:solidFill>
                          <a:effectLst/>
                          <a:latin typeface="Frutiger"/>
                          <a:ea typeface="Calibri"/>
                          <a:cs typeface="Arial"/>
                        </a:rPr>
                        <a:t> </a:t>
                      </a:r>
                      <a:endParaRPr lang="en-GB" sz="1100" dirty="0">
                        <a:solidFill>
                          <a:schemeClr val="bg1"/>
                        </a:solidFill>
                        <a:effectLst/>
                        <a:latin typeface="Frutiger"/>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2CE"/>
                    </a:solidFill>
                  </a:tcPr>
                </a:tc>
                <a:tc>
                  <a:txBody>
                    <a:bodyPr/>
                    <a:lstStyle/>
                    <a:p>
                      <a:pPr algn="ctr">
                        <a:lnSpc>
                          <a:spcPct val="115000"/>
                        </a:lnSpc>
                        <a:spcAft>
                          <a:spcPts val="0"/>
                        </a:spcAft>
                      </a:pPr>
                      <a:r>
                        <a:rPr lang="en-GB" sz="1000" b="1" dirty="0">
                          <a:solidFill>
                            <a:schemeClr val="bg1"/>
                          </a:solidFill>
                          <a:effectLst/>
                          <a:latin typeface="Frutiger"/>
                          <a:ea typeface="Calibri"/>
                          <a:cs typeface="Arial"/>
                        </a:rPr>
                        <a:t>18</a:t>
                      </a:r>
                      <a:endParaRPr lang="en-GB" sz="1100" dirty="0">
                        <a:solidFill>
                          <a:schemeClr val="bg1"/>
                        </a:solidFill>
                        <a:effectLst/>
                        <a:latin typeface="Frutiger"/>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2CE"/>
                    </a:solidFill>
                  </a:tcPr>
                </a:tc>
                <a:tc>
                  <a:txBody>
                    <a:bodyPr/>
                    <a:lstStyle/>
                    <a:p>
                      <a:pPr algn="ctr">
                        <a:lnSpc>
                          <a:spcPct val="115000"/>
                        </a:lnSpc>
                        <a:spcAft>
                          <a:spcPts val="0"/>
                        </a:spcAft>
                      </a:pPr>
                      <a:r>
                        <a:rPr lang="en-GB" sz="1000" b="1" dirty="0">
                          <a:solidFill>
                            <a:schemeClr val="bg1"/>
                          </a:solidFill>
                          <a:effectLst/>
                          <a:latin typeface="Frutiger"/>
                          <a:ea typeface="Calibri"/>
                          <a:cs typeface="Arial"/>
                        </a:rPr>
                        <a:t>4</a:t>
                      </a:r>
                      <a:endParaRPr lang="en-GB" sz="1100" dirty="0">
                        <a:solidFill>
                          <a:schemeClr val="bg1"/>
                        </a:solidFill>
                        <a:effectLst/>
                        <a:latin typeface="Frutiger"/>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2CE"/>
                    </a:solidFill>
                  </a:tcPr>
                </a:tc>
                <a:extLst>
                  <a:ext uri="{0D108BD9-81ED-4DB2-BD59-A6C34878D82A}">
                    <a16:rowId xmlns:a16="http://schemas.microsoft.com/office/drawing/2014/main" val="10007"/>
                  </a:ext>
                </a:extLst>
              </a:tr>
            </a:tbl>
          </a:graphicData>
        </a:graphic>
      </p:graphicFrame>
      <p:sp>
        <p:nvSpPr>
          <p:cNvPr id="8" name="Rectangle 7"/>
          <p:cNvSpPr/>
          <p:nvPr/>
        </p:nvSpPr>
        <p:spPr>
          <a:xfrm>
            <a:off x="218049" y="1099529"/>
            <a:ext cx="8793044" cy="246221"/>
          </a:xfrm>
          <a:prstGeom prst="rect">
            <a:avLst/>
          </a:prstGeom>
        </p:spPr>
        <p:txBody>
          <a:bodyPr wrap="square">
            <a:spAutoFit/>
          </a:bodyPr>
          <a:lstStyle/>
          <a:p>
            <a:r>
              <a:rPr lang="en-GB" sz="1000" b="1" dirty="0">
                <a:latin typeface="Frutiger" panose="020B0602020204020204" pitchFamily="34" charset="0"/>
              </a:rPr>
              <a:t>Section 31 Condition Status:  </a:t>
            </a:r>
          </a:p>
        </p:txBody>
      </p:sp>
      <p:sp>
        <p:nvSpPr>
          <p:cNvPr id="9" name="TextBox 8">
            <a:extLst>
              <a:ext uri="{FF2B5EF4-FFF2-40B4-BE49-F238E27FC236}">
                <a16:creationId xmlns:a16="http://schemas.microsoft.com/office/drawing/2014/main" id="{B39BD91D-7F7F-40B0-8BE8-53A35C3E48A6}"/>
              </a:ext>
            </a:extLst>
          </p:cNvPr>
          <p:cNvSpPr txBox="1"/>
          <p:nvPr/>
        </p:nvSpPr>
        <p:spPr>
          <a:xfrm>
            <a:off x="119270" y="467190"/>
            <a:ext cx="8796129" cy="400110"/>
          </a:xfrm>
          <a:prstGeom prst="rect">
            <a:avLst/>
          </a:prstGeom>
          <a:noFill/>
        </p:spPr>
        <p:txBody>
          <a:bodyPr wrap="square" rtlCol="0">
            <a:spAutoFit/>
          </a:bodyPr>
          <a:lstStyle/>
          <a:p>
            <a:pPr marL="171450" lvl="1" indent="-171450" algn="just">
              <a:buFont typeface="Arial" panose="020B0604020202020204" pitchFamily="34" charset="0"/>
              <a:buChar char="•"/>
            </a:pPr>
            <a:r>
              <a:rPr lang="en-GB" sz="1000" dirty="0">
                <a:latin typeface="Frutiger" panose="020B0602020204020204" pitchFamily="34" charset="0"/>
              </a:rPr>
              <a:t>All of the four remaining Section 31 conditions have been closed internally by the Trust and ongoing compliance is monitored as part of business as usual at Divisional and Corporate level. </a:t>
            </a:r>
            <a:endParaRPr lang="en-GB" sz="1000" dirty="0">
              <a:latin typeface="Frutiger"/>
            </a:endParaRPr>
          </a:p>
        </p:txBody>
      </p:sp>
    </p:spTree>
    <p:extLst>
      <p:ext uri="{BB962C8B-B14F-4D97-AF65-F5344CB8AC3E}">
        <p14:creationId xmlns:p14="http://schemas.microsoft.com/office/powerpoint/2010/main" val="17606755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txBox="1">
            <a:spLocks/>
          </p:cNvSpPr>
          <p:nvPr/>
        </p:nvSpPr>
        <p:spPr>
          <a:xfrm>
            <a:off x="0" y="0"/>
            <a:ext cx="8915400" cy="418356"/>
          </a:xfrm>
          <a:prstGeom prst="rect">
            <a:avLst/>
          </a:prstGeom>
        </p:spPr>
        <p:txBody>
          <a:bodyPr anchor="t">
            <a:noAutofit/>
          </a:bodyPr>
          <a:lstStyle>
            <a:lvl1pPr algn="l" defTabSz="457200" rtl="0" eaLnBrk="1" latinLnBrk="0" hangingPunct="1">
              <a:spcBef>
                <a:spcPct val="0"/>
              </a:spcBef>
              <a:buNone/>
              <a:defRPr sz="4400" b="0" i="0" kern="1200">
                <a:solidFill>
                  <a:srgbClr val="0072C6"/>
                </a:solidFill>
                <a:latin typeface="Arial"/>
                <a:ea typeface="+mj-ea"/>
                <a:cs typeface="Arial"/>
              </a:defRPr>
            </a:lvl1pPr>
          </a:lstStyle>
          <a:p>
            <a:r>
              <a:rPr lang="en-GB" sz="1800" b="1" dirty="0">
                <a:solidFill>
                  <a:schemeClr val="tx2">
                    <a:lumMod val="75000"/>
                  </a:schemeClr>
                </a:solidFill>
                <a:latin typeface="Frutiger" panose="020B0602020204020204" pitchFamily="34" charset="0"/>
              </a:rPr>
              <a:t>Section 31 Condition – </a:t>
            </a:r>
            <a:r>
              <a:rPr lang="en-GB" sz="1600" b="1" dirty="0">
                <a:solidFill>
                  <a:schemeClr val="tx2">
                    <a:lumMod val="75000"/>
                  </a:schemeClr>
                </a:solidFill>
                <a:latin typeface="Frutiger" panose="020B0602020204020204" pitchFamily="34" charset="0"/>
              </a:rPr>
              <a:t>Conditions that </a:t>
            </a:r>
            <a:r>
              <a:rPr lang="en-GB" sz="1600" b="1" u="sng" dirty="0">
                <a:solidFill>
                  <a:schemeClr val="tx2">
                    <a:lumMod val="75000"/>
                  </a:schemeClr>
                </a:solidFill>
                <a:latin typeface="Frutiger" panose="020B0602020204020204" pitchFamily="34" charset="0"/>
              </a:rPr>
              <a:t>remain</a:t>
            </a:r>
            <a:r>
              <a:rPr lang="en-GB" sz="1600" b="1" dirty="0">
                <a:solidFill>
                  <a:schemeClr val="tx2">
                    <a:lumMod val="75000"/>
                  </a:schemeClr>
                </a:solidFill>
                <a:latin typeface="Frutiger" panose="020B0602020204020204" pitchFamily="34" charset="0"/>
              </a:rPr>
              <a:t> on the Trust’s Certificate of Registration</a:t>
            </a:r>
          </a:p>
        </p:txBody>
      </p:sp>
      <p:sp>
        <p:nvSpPr>
          <p:cNvPr id="4" name="TextBox 3">
            <a:extLst>
              <a:ext uri="{FF2B5EF4-FFF2-40B4-BE49-F238E27FC236}">
                <a16:creationId xmlns:a16="http://schemas.microsoft.com/office/drawing/2014/main" id="{6C0B1E16-2740-45AF-8E4D-7ECC8F826E36}"/>
              </a:ext>
            </a:extLst>
          </p:cNvPr>
          <p:cNvSpPr txBox="1"/>
          <p:nvPr/>
        </p:nvSpPr>
        <p:spPr>
          <a:xfrm>
            <a:off x="123093" y="472635"/>
            <a:ext cx="8792307" cy="3323987"/>
          </a:xfrm>
          <a:prstGeom prst="rect">
            <a:avLst/>
          </a:prstGeom>
          <a:noFill/>
        </p:spPr>
        <p:txBody>
          <a:bodyPr wrap="square" rtlCol="0">
            <a:spAutoFit/>
          </a:bodyPr>
          <a:lstStyle/>
          <a:p>
            <a:pPr marL="0" lvl="1" algn="just"/>
            <a:r>
              <a:rPr lang="en-GB" sz="1000" b="1" dirty="0">
                <a:latin typeface="Frutiger" panose="020B0602020204020204" pitchFamily="34" charset="0"/>
              </a:rPr>
              <a:t>Maternity &amp; Midwifery Services</a:t>
            </a:r>
          </a:p>
          <a:p>
            <a:pPr marL="171450" lvl="1" indent="-171450" algn="just">
              <a:buFont typeface="Arial" panose="020B0604020202020204" pitchFamily="34" charset="0"/>
              <a:buChar char="•"/>
            </a:pPr>
            <a:r>
              <a:rPr lang="en-GB" sz="1000" dirty="0">
                <a:latin typeface="Frutiger" panose="020B0602020204020204" pitchFamily="34" charset="0"/>
              </a:rPr>
              <a:t>The Registered Provider will ensure that there is appropriate escalation of deteriorating patients in line with current guidelines and best practice. With full medical handover at 9am and 7pm, with ward rounds at 12.30pm and 5pm.</a:t>
            </a:r>
          </a:p>
          <a:p>
            <a:pPr marL="171450" lvl="1" indent="-171450" algn="just">
              <a:buFont typeface="Arial" panose="020B0604020202020204" pitchFamily="34" charset="0"/>
              <a:buChar char="•"/>
            </a:pPr>
            <a:endParaRPr lang="en-GB" sz="1000" dirty="0">
              <a:latin typeface="Frutiger" panose="020B0602020204020204" pitchFamily="34" charset="0"/>
            </a:endParaRPr>
          </a:p>
          <a:p>
            <a:pPr marL="0" lvl="1" algn="just"/>
            <a:r>
              <a:rPr lang="en-GB" sz="1000" b="1" dirty="0">
                <a:latin typeface="Frutiger" panose="020B0602020204020204" pitchFamily="34" charset="0"/>
              </a:rPr>
              <a:t>Urgent &amp; Emergency Care</a:t>
            </a:r>
          </a:p>
          <a:p>
            <a:pPr marL="171450" lvl="1" indent="-171450" algn="just">
              <a:buFont typeface="Arial" panose="020B0604020202020204" pitchFamily="34" charset="0"/>
              <a:buChar char="•"/>
            </a:pPr>
            <a:r>
              <a:rPr lang="en-GB" sz="1000" dirty="0">
                <a:latin typeface="Frutiger" panose="020B0602020204020204" pitchFamily="34" charset="0"/>
              </a:rPr>
              <a:t>The registered provider must ensure that there is an effective system in place to robustly assess all patients who present to the ED in line with relevant national clinical guidelines within 15 minutes of arrival.</a:t>
            </a:r>
          </a:p>
          <a:p>
            <a:pPr marL="171450" lvl="1" indent="-171450" algn="just">
              <a:buFont typeface="Arial" panose="020B0604020202020204" pitchFamily="34" charset="0"/>
              <a:buChar char="•"/>
            </a:pPr>
            <a:endParaRPr lang="en-GB" sz="1000" dirty="0">
              <a:latin typeface="Frutiger" panose="020B0602020204020204" pitchFamily="34" charset="0"/>
            </a:endParaRPr>
          </a:p>
          <a:p>
            <a:pPr marL="0" lvl="1" algn="just"/>
            <a:r>
              <a:rPr lang="en-GB" sz="1000" b="1" dirty="0">
                <a:latin typeface="Frutiger" panose="020B0602020204020204" pitchFamily="34" charset="0"/>
              </a:rPr>
              <a:t>Diagnostic Imaging</a:t>
            </a:r>
          </a:p>
          <a:p>
            <a:pPr marL="171450" lvl="1" indent="-171450" algn="just">
              <a:buFont typeface="Arial" panose="020B0604020202020204" pitchFamily="34" charset="0"/>
              <a:buChar char="•"/>
            </a:pPr>
            <a:r>
              <a:rPr lang="en-GB" sz="1000" dirty="0">
                <a:latin typeface="Frutiger" panose="020B0602020204020204" pitchFamily="34" charset="0"/>
              </a:rPr>
              <a:t>The registered provider must ensure that an effective system is in place for the regular oversight of the appropriate escalation of significant findings. This should include diagnostic imaging undertaken out of hours to ensure that any patients at risk are escalated appropriately.</a:t>
            </a:r>
          </a:p>
          <a:p>
            <a:pPr marL="171450" lvl="1" indent="-171450" algn="just">
              <a:buFont typeface="Arial" panose="020B0604020202020204" pitchFamily="34" charset="0"/>
              <a:buChar char="•"/>
            </a:pPr>
            <a:endParaRPr lang="en-GB" sz="1000" dirty="0">
              <a:latin typeface="Frutiger" panose="020B0602020204020204" pitchFamily="34" charset="0"/>
            </a:endParaRPr>
          </a:p>
          <a:p>
            <a:pPr marL="171450" lvl="1" indent="-171450" algn="just">
              <a:buFont typeface="Arial" panose="020B0604020202020204" pitchFamily="34" charset="0"/>
              <a:buChar char="•"/>
            </a:pPr>
            <a:r>
              <a:rPr lang="en-GB" sz="1000" dirty="0">
                <a:latin typeface="Frutiger" panose="020B0602020204020204" pitchFamily="34" charset="0"/>
              </a:rPr>
              <a:t>The registered provider must ensure that there is robust system in place to facilitate effective clinical governance within the diagnostic imaging department. This is to include oversight of training, compliance to scope of practice, learning from incidents and escalation processes. The registered provider must ensure that there is a systematic approach to audit to measure compliance with protocols, processes and professional standards. The registered provider must ensure that there are processes in place for effective communication within the diagnostic imaging department.</a:t>
            </a:r>
          </a:p>
          <a:p>
            <a:pPr marL="171450" lvl="1" indent="-171450" algn="just">
              <a:buFont typeface="Arial" panose="020B0604020202020204" pitchFamily="34" charset="0"/>
              <a:buChar char="•"/>
            </a:pPr>
            <a:endParaRPr lang="en-GB" sz="1000" dirty="0">
              <a:latin typeface="Frutiger"/>
            </a:endParaRPr>
          </a:p>
          <a:p>
            <a:pPr marL="171450" lvl="1" indent="-171450" algn="just">
              <a:buFont typeface="Arial" panose="020B0604020202020204" pitchFamily="34" charset="0"/>
              <a:buChar char="•"/>
            </a:pPr>
            <a:endParaRPr lang="en-GB" sz="1000" dirty="0">
              <a:latin typeface="Frutiger" panose="020B0602020204020204" pitchFamily="34" charset="0"/>
            </a:endParaRPr>
          </a:p>
          <a:p>
            <a:pPr marL="171450" lvl="1" indent="-171450" algn="just">
              <a:buFont typeface="Arial" panose="020B0604020202020204" pitchFamily="34" charset="0"/>
              <a:buChar char="•"/>
            </a:pPr>
            <a:endParaRPr lang="en-GB" sz="1000" dirty="0">
              <a:latin typeface="Frutiger" panose="020B0602020204020204" pitchFamily="34" charset="0"/>
            </a:endParaRPr>
          </a:p>
          <a:p>
            <a:pPr marL="171450" lvl="1" indent="-171450" algn="just">
              <a:buFont typeface="Arial" panose="020B0604020202020204" pitchFamily="34" charset="0"/>
              <a:buChar char="•"/>
            </a:pPr>
            <a:endParaRPr lang="en-GB" sz="1000" dirty="0">
              <a:latin typeface="Frutiger" panose="020B0602020204020204" pitchFamily="34" charset="0"/>
            </a:endParaRPr>
          </a:p>
        </p:txBody>
      </p:sp>
    </p:spTree>
    <p:extLst>
      <p:ext uri="{BB962C8B-B14F-4D97-AF65-F5344CB8AC3E}">
        <p14:creationId xmlns:p14="http://schemas.microsoft.com/office/powerpoint/2010/main" val="3614233020"/>
      </p:ext>
    </p:extLst>
  </p:cSld>
  <p:clrMapOvr>
    <a:masterClrMapping/>
  </p:clrMapOvr>
</p:sld>
</file>

<file path=ppt/theme/theme1.xml><?xml version="1.0" encoding="utf-8"?>
<a:theme xmlns:a="http://schemas.openxmlformats.org/drawingml/2006/main" name="QEH PPT Template">
  <a:themeElements>
    <a:clrScheme name="QEH">
      <a:dk1>
        <a:srgbClr val="595959"/>
      </a:dk1>
      <a:lt1>
        <a:srgbClr val="FFFFFF"/>
      </a:lt1>
      <a:dk2>
        <a:srgbClr val="0071CE"/>
      </a:dk2>
      <a:lt2>
        <a:srgbClr val="EEECE1"/>
      </a:lt2>
      <a:accent1>
        <a:srgbClr val="89D2F6"/>
      </a:accent1>
      <a:accent2>
        <a:srgbClr val="FED061"/>
      </a:accent2>
      <a:accent3>
        <a:srgbClr val="9ECB83"/>
      </a:accent3>
      <a:accent4>
        <a:srgbClr val="C24191"/>
      </a:accent4>
      <a:accent5>
        <a:srgbClr val="F08597"/>
      </a:accent5>
      <a:accent6>
        <a:srgbClr val="F59D24"/>
      </a:accent6>
      <a:hlink>
        <a:srgbClr val="0071CE"/>
      </a:hlink>
      <a:folHlink>
        <a:srgbClr val="C24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QEH PPT Template" id="{E52AE168-F0DE-C945-8487-76D5DF7A4508}" vid="{EC338B30-6D58-0B4D-897F-7AC1C0E08A0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QEH PPT Template</Template>
  <TotalTime>4696</TotalTime>
  <Words>1786</Words>
  <Application>Microsoft Office PowerPoint</Application>
  <PresentationFormat>On-screen Show (16:9)</PresentationFormat>
  <Paragraphs>132</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Frutiger</vt:lpstr>
      <vt:lpstr>QEH PPT Template</vt:lpstr>
      <vt:lpstr>Section and Warning Notice Update  Reporting for October 2022</vt:lpstr>
      <vt:lpstr>PowerPoint Presentation</vt:lpstr>
      <vt:lpstr>Summary of Progress – Maternity &amp; Midwifery Services</vt:lpstr>
      <vt:lpstr>Summary of Progress – Urgent &amp; Emergency Care </vt:lpstr>
      <vt:lpstr>Summary of Progress – Diagnostic Imaging</vt:lpstr>
      <vt:lpstr>Summary of Progress – Diagnostic Imaging</vt:lpstr>
      <vt:lpstr>PowerPoint Presentation</vt:lpstr>
      <vt:lpstr>PowerPoint Presentation</vt:lpstr>
      <vt:lpstr>PowerPoint Presentation</vt:lpstr>
    </vt:vector>
  </TitlesOfParts>
  <Company>QEHKL NHS Trust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Programme Update on  Integrated Quality Improvement Plan (IQIP)</dc:title>
  <dc:creator>Davidson, Sarah</dc:creator>
  <cp:lastModifiedBy>Notley, Louise</cp:lastModifiedBy>
  <cp:revision>301</cp:revision>
  <cp:lastPrinted>2018-04-04T11:11:56Z</cp:lastPrinted>
  <dcterms:created xsi:type="dcterms:W3CDTF">2020-06-23T12:12:08Z</dcterms:created>
  <dcterms:modified xsi:type="dcterms:W3CDTF">2022-11-20T13:29:50Z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WinDIP File ID">
    <vt:lpwstr>54805998-42ab-48f1-a9ed-9426ba0393ba</vt:lpwstr>
  </property>
</Properties>
</file>